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3.xml" ContentType="application/vnd.openxmlformats-officedocument.theme+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 id="2147483660" r:id="rId2"/>
    <p:sldMasterId id="2147483672" r:id="rId3"/>
    <p:sldMasterId id="2147483684" r:id="rId4"/>
  </p:sldMasterIdLst>
  <p:notesMasterIdLst>
    <p:notesMasterId r:id="rId24"/>
  </p:notesMasterIdLst>
  <p:handoutMasterIdLst>
    <p:handoutMasterId r:id="rId25"/>
  </p:handoutMasterIdLst>
  <p:sldIdLst>
    <p:sldId id="306" r:id="rId5"/>
    <p:sldId id="279" r:id="rId6"/>
    <p:sldId id="305" r:id="rId7"/>
    <p:sldId id="271" r:id="rId8"/>
    <p:sldId id="291" r:id="rId9"/>
    <p:sldId id="303" r:id="rId10"/>
    <p:sldId id="314" r:id="rId11"/>
    <p:sldId id="304" r:id="rId12"/>
    <p:sldId id="309" r:id="rId13"/>
    <p:sldId id="315" r:id="rId14"/>
    <p:sldId id="316" r:id="rId15"/>
    <p:sldId id="317" r:id="rId16"/>
    <p:sldId id="318" r:id="rId17"/>
    <p:sldId id="319" r:id="rId18"/>
    <p:sldId id="323" r:id="rId19"/>
    <p:sldId id="325" r:id="rId20"/>
    <p:sldId id="326" r:id="rId21"/>
    <p:sldId id="321" r:id="rId22"/>
    <p:sldId id="322" r:id="rId23"/>
  </p:sldIdLst>
  <p:sldSz cx="10080625" cy="7559675"/>
  <p:notesSz cx="6881813" cy="97107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957" userDrawn="1">
          <p15:clr>
            <a:srgbClr val="A4A3A4"/>
          </p15:clr>
        </p15:guide>
        <p15:guide id="2" pos="3175">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99CC"/>
    <a:srgbClr val="66FF33"/>
    <a:srgbClr val="FF9900"/>
    <a:srgbClr val="99CCFF"/>
    <a:srgbClr val="FFFFCC"/>
    <a:srgbClr val="FFCC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361" autoAdjust="0"/>
    <p:restoredTop sz="78266" autoAdjust="0"/>
  </p:normalViewPr>
  <p:slideViewPr>
    <p:cSldViewPr>
      <p:cViewPr varScale="1">
        <p:scale>
          <a:sx n="62" d="100"/>
          <a:sy n="62" d="100"/>
        </p:scale>
        <p:origin x="-1882" y="-91"/>
      </p:cViewPr>
      <p:guideLst>
        <p:guide orient="horz" pos="4761"/>
        <p:guide/>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presProps" Target="presProps.xml"/><Relationship Id="rId3" Type="http://schemas.openxmlformats.org/officeDocument/2006/relationships/slideMaster" Target="slideMasters/slideMaster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handoutMaster" Target="handoutMasters/handoutMaster1.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Header Placeholder 1"/>
          <p:cNvSpPr txBox="1">
            <a:spLocks noGrp="1"/>
          </p:cNvSpPr>
          <p:nvPr>
            <p:ph type="hdr" sz="quarter"/>
          </p:nvPr>
        </p:nvSpPr>
        <p:spPr>
          <a:xfrm>
            <a:off x="0" y="0"/>
            <a:ext cx="2986369" cy="485189"/>
          </a:xfrm>
          <a:prstGeom prst="rect">
            <a:avLst/>
          </a:prstGeom>
          <a:noFill/>
          <a:ln>
            <a:noFill/>
          </a:ln>
        </p:spPr>
        <p:txBody>
          <a:bodyPr vert="horz" wrap="none" lIns="83745" tIns="41873" rIns="83745" bIns="41873" anchorCtr="0" compatLnSpc="1"/>
          <a:lstStyle/>
          <a:p>
            <a:pPr hangingPunct="0">
              <a:lnSpc>
                <a:spcPct val="104000"/>
              </a:lnSpc>
              <a:tabLst>
                <a:tab pos="0" algn="l"/>
                <a:tab pos="417719" algn="l"/>
                <a:tab pos="835774" algn="l"/>
                <a:tab pos="1253830" algn="l"/>
                <a:tab pos="1671885" algn="l"/>
                <a:tab pos="2089940" algn="l"/>
                <a:tab pos="2507995" algn="l"/>
                <a:tab pos="2926050" algn="l"/>
                <a:tab pos="3344105" algn="l"/>
                <a:tab pos="3762159" algn="l"/>
                <a:tab pos="4180215" algn="l"/>
                <a:tab pos="4598270" algn="l"/>
                <a:tab pos="5016326" algn="l"/>
                <a:tab pos="5434381" algn="l"/>
                <a:tab pos="5852436" algn="l"/>
                <a:tab pos="6270491" algn="l"/>
                <a:tab pos="6688546" algn="l"/>
                <a:tab pos="7106601" algn="l"/>
                <a:tab pos="7524655" algn="l"/>
                <a:tab pos="7942711" algn="l"/>
                <a:tab pos="8360766" algn="l"/>
              </a:tabLst>
              <a:defRPr sz="1400"/>
            </a:pPr>
            <a:endParaRPr lang="en-GB" sz="1300" dirty="0">
              <a:solidFill>
                <a:srgbClr val="000000"/>
              </a:solidFill>
              <a:latin typeface="Arial" pitchFamily="18"/>
              <a:ea typeface="DejaVu Sans" pitchFamily="2"/>
              <a:cs typeface="DejaVu Sans" pitchFamily="2"/>
            </a:endParaRPr>
          </a:p>
        </p:txBody>
      </p:sp>
      <p:sp>
        <p:nvSpPr>
          <p:cNvPr id="3" name="Date Placeholder 2"/>
          <p:cNvSpPr txBox="1">
            <a:spLocks noGrp="1"/>
          </p:cNvSpPr>
          <p:nvPr>
            <p:ph type="dt" sz="quarter" idx="1"/>
          </p:nvPr>
        </p:nvSpPr>
        <p:spPr>
          <a:xfrm>
            <a:off x="3895125" y="0"/>
            <a:ext cx="2986369" cy="485189"/>
          </a:xfrm>
          <a:prstGeom prst="rect">
            <a:avLst/>
          </a:prstGeom>
          <a:noFill/>
          <a:ln>
            <a:noFill/>
          </a:ln>
        </p:spPr>
        <p:txBody>
          <a:bodyPr vert="horz" wrap="none" lIns="83745" tIns="41873" rIns="83745" bIns="41873" anchorCtr="0" compatLnSpc="1"/>
          <a:lstStyle/>
          <a:p>
            <a:pPr algn="r" hangingPunct="0">
              <a:lnSpc>
                <a:spcPct val="104000"/>
              </a:lnSpc>
              <a:tabLst>
                <a:tab pos="0" algn="l"/>
                <a:tab pos="417719" algn="l"/>
                <a:tab pos="835774" algn="l"/>
                <a:tab pos="1253830" algn="l"/>
                <a:tab pos="1671885" algn="l"/>
                <a:tab pos="2089940" algn="l"/>
                <a:tab pos="2507995" algn="l"/>
                <a:tab pos="2926050" algn="l"/>
                <a:tab pos="3344105" algn="l"/>
                <a:tab pos="3762159" algn="l"/>
                <a:tab pos="4180215" algn="l"/>
                <a:tab pos="4598270" algn="l"/>
                <a:tab pos="5016326" algn="l"/>
                <a:tab pos="5434381" algn="l"/>
                <a:tab pos="5852436" algn="l"/>
                <a:tab pos="6270491" algn="l"/>
                <a:tab pos="6688546" algn="l"/>
                <a:tab pos="7106601" algn="l"/>
                <a:tab pos="7524655" algn="l"/>
                <a:tab pos="7942711" algn="l"/>
                <a:tab pos="8360766" algn="l"/>
              </a:tabLst>
              <a:defRPr sz="1400"/>
            </a:pPr>
            <a:endParaRPr lang="en-GB" sz="1300" dirty="0">
              <a:solidFill>
                <a:srgbClr val="000000"/>
              </a:solidFill>
              <a:latin typeface="Arial" pitchFamily="18"/>
              <a:ea typeface="DejaVu Sans" pitchFamily="2"/>
              <a:cs typeface="DejaVu Sans" pitchFamily="2"/>
            </a:endParaRPr>
          </a:p>
        </p:txBody>
      </p:sp>
      <p:sp>
        <p:nvSpPr>
          <p:cNvPr id="4" name="Footer Placeholder 3"/>
          <p:cNvSpPr txBox="1">
            <a:spLocks noGrp="1"/>
          </p:cNvSpPr>
          <p:nvPr>
            <p:ph type="ftr" sz="quarter" idx="2"/>
          </p:nvPr>
        </p:nvSpPr>
        <p:spPr>
          <a:xfrm>
            <a:off x="0" y="9225201"/>
            <a:ext cx="2986369" cy="485189"/>
          </a:xfrm>
          <a:prstGeom prst="rect">
            <a:avLst/>
          </a:prstGeom>
          <a:noFill/>
          <a:ln>
            <a:noFill/>
          </a:ln>
        </p:spPr>
        <p:txBody>
          <a:bodyPr vert="horz" wrap="none" lIns="83745" tIns="41873" rIns="83745" bIns="41873" anchor="b" anchorCtr="0" compatLnSpc="1"/>
          <a:lstStyle/>
          <a:p>
            <a:pPr hangingPunct="0">
              <a:lnSpc>
                <a:spcPct val="104000"/>
              </a:lnSpc>
              <a:tabLst>
                <a:tab pos="0" algn="l"/>
                <a:tab pos="417719" algn="l"/>
                <a:tab pos="835774" algn="l"/>
                <a:tab pos="1253830" algn="l"/>
                <a:tab pos="1671885" algn="l"/>
                <a:tab pos="2089940" algn="l"/>
                <a:tab pos="2507995" algn="l"/>
                <a:tab pos="2926050" algn="l"/>
                <a:tab pos="3344105" algn="l"/>
                <a:tab pos="3762159" algn="l"/>
                <a:tab pos="4180215" algn="l"/>
                <a:tab pos="4598270" algn="l"/>
                <a:tab pos="5016326" algn="l"/>
                <a:tab pos="5434381" algn="l"/>
                <a:tab pos="5852436" algn="l"/>
                <a:tab pos="6270491" algn="l"/>
                <a:tab pos="6688546" algn="l"/>
                <a:tab pos="7106601" algn="l"/>
                <a:tab pos="7524655" algn="l"/>
                <a:tab pos="7942711" algn="l"/>
                <a:tab pos="8360766" algn="l"/>
              </a:tabLst>
              <a:defRPr sz="1400"/>
            </a:pPr>
            <a:endParaRPr lang="en-GB" sz="1300" dirty="0">
              <a:solidFill>
                <a:srgbClr val="000000"/>
              </a:solidFill>
              <a:latin typeface="Arial" pitchFamily="18"/>
              <a:ea typeface="DejaVu Sans" pitchFamily="2"/>
              <a:cs typeface="DejaVu Sans" pitchFamily="2"/>
            </a:endParaRPr>
          </a:p>
        </p:txBody>
      </p:sp>
      <p:sp>
        <p:nvSpPr>
          <p:cNvPr id="5" name="Slide Number Placeholder 4"/>
          <p:cNvSpPr txBox="1">
            <a:spLocks noGrp="1"/>
          </p:cNvSpPr>
          <p:nvPr>
            <p:ph type="sldNum" sz="quarter" idx="3"/>
          </p:nvPr>
        </p:nvSpPr>
        <p:spPr>
          <a:xfrm>
            <a:off x="3895125" y="9225201"/>
            <a:ext cx="2986369" cy="485189"/>
          </a:xfrm>
          <a:prstGeom prst="rect">
            <a:avLst/>
          </a:prstGeom>
          <a:noFill/>
          <a:ln>
            <a:noFill/>
          </a:ln>
        </p:spPr>
        <p:txBody>
          <a:bodyPr vert="horz" wrap="none" lIns="83745" tIns="41873" rIns="83745" bIns="41873" anchor="b" anchorCtr="0" compatLnSpc="1"/>
          <a:lstStyle/>
          <a:p>
            <a:pPr algn="r" hangingPunct="0">
              <a:lnSpc>
                <a:spcPct val="104000"/>
              </a:lnSpc>
              <a:tabLst>
                <a:tab pos="0" algn="l"/>
                <a:tab pos="417719" algn="l"/>
                <a:tab pos="835774" algn="l"/>
                <a:tab pos="1253830" algn="l"/>
                <a:tab pos="1671885" algn="l"/>
                <a:tab pos="2089940" algn="l"/>
                <a:tab pos="2507995" algn="l"/>
                <a:tab pos="2926050" algn="l"/>
                <a:tab pos="3344105" algn="l"/>
                <a:tab pos="3762159" algn="l"/>
                <a:tab pos="4180215" algn="l"/>
                <a:tab pos="4598270" algn="l"/>
                <a:tab pos="5016326" algn="l"/>
                <a:tab pos="5434381" algn="l"/>
                <a:tab pos="5852436" algn="l"/>
                <a:tab pos="6270491" algn="l"/>
                <a:tab pos="6688546" algn="l"/>
                <a:tab pos="7106601" algn="l"/>
                <a:tab pos="7524655" algn="l"/>
                <a:tab pos="7942711" algn="l"/>
                <a:tab pos="8360766" algn="l"/>
              </a:tabLst>
              <a:defRPr sz="1400"/>
            </a:pPr>
            <a:fld id="{A17FB72B-C035-4E01-A05F-AA368EFE56E4}" type="slidenum">
              <a:pPr algn="r" hangingPunct="0">
                <a:lnSpc>
                  <a:spcPct val="104000"/>
                </a:lnSpc>
                <a:tabLst>
                  <a:tab pos="0" algn="l"/>
                  <a:tab pos="417719" algn="l"/>
                  <a:tab pos="835774" algn="l"/>
                  <a:tab pos="1253830" algn="l"/>
                  <a:tab pos="1671885" algn="l"/>
                  <a:tab pos="2089940" algn="l"/>
                  <a:tab pos="2507995" algn="l"/>
                  <a:tab pos="2926050" algn="l"/>
                  <a:tab pos="3344105" algn="l"/>
                  <a:tab pos="3762159" algn="l"/>
                  <a:tab pos="4180215" algn="l"/>
                  <a:tab pos="4598270" algn="l"/>
                  <a:tab pos="5016326" algn="l"/>
                  <a:tab pos="5434381" algn="l"/>
                  <a:tab pos="5852436" algn="l"/>
                  <a:tab pos="6270491" algn="l"/>
                  <a:tab pos="6688546" algn="l"/>
                  <a:tab pos="7106601" algn="l"/>
                  <a:tab pos="7524655" algn="l"/>
                  <a:tab pos="7942711" algn="l"/>
                  <a:tab pos="8360766" algn="l"/>
                </a:tabLst>
                <a:defRPr sz="1400"/>
              </a:pPr>
              <a:t>‹Nº›</a:t>
            </a:fld>
            <a:endParaRPr lang="en-GB" sz="1300" dirty="0">
              <a:solidFill>
                <a:srgbClr val="000000"/>
              </a:solidFill>
              <a:latin typeface="Arial" pitchFamily="18"/>
              <a:ea typeface="DejaVu Sans" pitchFamily="2"/>
              <a:cs typeface="DejaVu Sans" pitchFamily="2"/>
            </a:endParaRPr>
          </a:p>
        </p:txBody>
      </p:sp>
    </p:spTree>
    <p:extLst>
      <p:ext uri="{BB962C8B-B14F-4D97-AF65-F5344CB8AC3E}">
        <p14:creationId xmlns:p14="http://schemas.microsoft.com/office/powerpoint/2010/main" val="371367305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Rectangle 1"/>
          <p:cNvSpPr>
            <a:spLocks noMove="1" noResize="1"/>
          </p:cNvSpPr>
          <p:nvPr/>
        </p:nvSpPr>
        <p:spPr>
          <a:xfrm>
            <a:off x="0" y="0"/>
            <a:ext cx="6881813" cy="9710738"/>
          </a:xfrm>
          <a:prstGeom prst="rect">
            <a:avLst/>
          </a:prstGeom>
          <a:solidFill>
            <a:srgbClr val="FFFFFF"/>
          </a:solidFill>
          <a:ln>
            <a:noFill/>
            <a:prstDash val="solid"/>
          </a:ln>
        </p:spPr>
        <p:txBody>
          <a:bodyPr vert="horz" wrap="none" lIns="83745" tIns="41873" rIns="83745" bIns="41873" anchor="ctr" anchorCtr="1" compatLnSpc="1"/>
          <a:lstStyle/>
          <a:p>
            <a:pPr marL="0" marR="0" lvl="0" indent="0" algn="l" rtl="0" hangingPunct="0">
              <a:lnSpc>
                <a:spcPct val="104000"/>
              </a:lnSpc>
              <a:spcBef>
                <a:spcPts val="0"/>
              </a:spcBef>
              <a:spcAft>
                <a:spcPts val="0"/>
              </a:spcAft>
              <a:buNone/>
              <a:tabLst>
                <a:tab pos="0" algn="l"/>
                <a:tab pos="417719" algn="l"/>
                <a:tab pos="835774" algn="l"/>
                <a:tab pos="1253830" algn="l"/>
                <a:tab pos="1671885" algn="l"/>
                <a:tab pos="2089940" algn="l"/>
                <a:tab pos="2507995" algn="l"/>
                <a:tab pos="2926050" algn="l"/>
                <a:tab pos="3344105" algn="l"/>
                <a:tab pos="3762159" algn="l"/>
                <a:tab pos="4180215" algn="l"/>
                <a:tab pos="4598270" algn="l"/>
                <a:tab pos="5016326" algn="l"/>
                <a:tab pos="5434381" algn="l"/>
                <a:tab pos="5852436" algn="l"/>
                <a:tab pos="6270491" algn="l"/>
                <a:tab pos="6688546" algn="l"/>
                <a:tab pos="7106601" algn="l"/>
                <a:tab pos="7524655" algn="l"/>
                <a:tab pos="7942711" algn="l"/>
                <a:tab pos="8360766" algn="l"/>
              </a:tabLst>
            </a:pPr>
            <a:endParaRPr lang="en-GB" sz="1700" b="0" i="0" u="none" strike="noStrike" baseline="0" dirty="0">
              <a:ln>
                <a:noFill/>
              </a:ln>
              <a:solidFill>
                <a:srgbClr val="000000"/>
              </a:solidFill>
              <a:latin typeface="Arial" pitchFamily="18"/>
              <a:ea typeface="DejaVu Sans" pitchFamily="2"/>
              <a:cs typeface="DejaVu Sans" pitchFamily="2"/>
            </a:endParaRPr>
          </a:p>
        </p:txBody>
      </p:sp>
      <p:sp>
        <p:nvSpPr>
          <p:cNvPr id="3" name="Freeform 2"/>
          <p:cNvSpPr/>
          <p:nvPr/>
        </p:nvSpPr>
        <p:spPr>
          <a:xfrm>
            <a:off x="0" y="0"/>
            <a:ext cx="6881813" cy="9710738"/>
          </a:xfrm>
          <a:custGeom>
            <a:avLst>
              <a:gd name="f0" fmla="val 4"/>
            </a:avLst>
            <a:gdLst>
              <a:gd name="f1" fmla="val 10800000"/>
              <a:gd name="f2" fmla="val 5400000"/>
              <a:gd name="f3" fmla="val 16200000"/>
              <a:gd name="f4" fmla="val w"/>
              <a:gd name="f5" fmla="val h"/>
              <a:gd name="f6" fmla="val ss"/>
              <a:gd name="f7" fmla="val 0"/>
              <a:gd name="f8" fmla="*/ 5419351 1 1725033"/>
              <a:gd name="f9" fmla="val 45"/>
              <a:gd name="f10" fmla="val 10800"/>
              <a:gd name="f11" fmla="val -2147483647"/>
              <a:gd name="f12" fmla="val 2147483647"/>
              <a:gd name="f13" fmla="abs f4"/>
              <a:gd name="f14" fmla="abs f5"/>
              <a:gd name="f15" fmla="abs f6"/>
              <a:gd name="f16" fmla="*/ f8 1 180"/>
              <a:gd name="f17" fmla="pin 0 f0 10800"/>
              <a:gd name="f18" fmla="+- 0 0 f2"/>
              <a:gd name="f19" fmla="?: f13 f4 1"/>
              <a:gd name="f20" fmla="?: f14 f5 1"/>
              <a:gd name="f21" fmla="?: f15 f6 1"/>
              <a:gd name="f22" fmla="*/ f9 f16 1"/>
              <a:gd name="f23" fmla="+- f7 f17 0"/>
              <a:gd name="f24" fmla="*/ f19 1 21600"/>
              <a:gd name="f25" fmla="*/ f20 1 21600"/>
              <a:gd name="f26" fmla="*/ 21600 f19 1"/>
              <a:gd name="f27" fmla="*/ 21600 f20 1"/>
              <a:gd name="f28" fmla="+- 0 0 f22"/>
              <a:gd name="f29" fmla="min f25 f24"/>
              <a:gd name="f30" fmla="*/ f26 1 f21"/>
              <a:gd name="f31" fmla="*/ f27 1 f21"/>
              <a:gd name="f32" fmla="*/ f28 f1 1"/>
              <a:gd name="f33" fmla="*/ f32 1 f8"/>
              <a:gd name="f34" fmla="+- f31 0 f17"/>
              <a:gd name="f35" fmla="+- f30 0 f17"/>
              <a:gd name="f36" fmla="*/ f17 f29 1"/>
              <a:gd name="f37" fmla="*/ f7 f29 1"/>
              <a:gd name="f38" fmla="*/ f23 f29 1"/>
              <a:gd name="f39" fmla="*/ f31 f29 1"/>
              <a:gd name="f40" fmla="*/ f30 f29 1"/>
              <a:gd name="f41" fmla="+- f33 0 f2"/>
              <a:gd name="f42" fmla="+- f37 0 f38"/>
              <a:gd name="f43" fmla="+- f38 0 f37"/>
              <a:gd name="f44" fmla="*/ f34 f29 1"/>
              <a:gd name="f45" fmla="*/ f35 f29 1"/>
              <a:gd name="f46" fmla="cos 1 f41"/>
              <a:gd name="f47" fmla="abs f42"/>
              <a:gd name="f48" fmla="abs f43"/>
              <a:gd name="f49" fmla="?: f42 f18 f2"/>
              <a:gd name="f50" fmla="?: f42 f2 f18"/>
              <a:gd name="f51" fmla="?: f42 f3 f2"/>
              <a:gd name="f52" fmla="?: f42 f2 f3"/>
              <a:gd name="f53" fmla="+- f39 0 f44"/>
              <a:gd name="f54" fmla="?: f43 f18 f2"/>
              <a:gd name="f55" fmla="?: f43 f2 f18"/>
              <a:gd name="f56" fmla="+- f40 0 f45"/>
              <a:gd name="f57" fmla="+- f44 0 f39"/>
              <a:gd name="f58" fmla="+- f45 0 f40"/>
              <a:gd name="f59" fmla="?: f42 0 f1"/>
              <a:gd name="f60" fmla="?: f42 f1 0"/>
              <a:gd name="f61" fmla="+- 0 0 f46"/>
              <a:gd name="f62" fmla="?: f42 f52 f51"/>
              <a:gd name="f63" fmla="?: f42 f51 f52"/>
              <a:gd name="f64" fmla="?: f43 f50 f49"/>
              <a:gd name="f65" fmla="abs f53"/>
              <a:gd name="f66" fmla="?: f53 0 f1"/>
              <a:gd name="f67" fmla="?: f53 f1 0"/>
              <a:gd name="f68" fmla="?: f53 f54 f55"/>
              <a:gd name="f69" fmla="abs f56"/>
              <a:gd name="f70" fmla="abs f57"/>
              <a:gd name="f71" fmla="?: f56 f18 f2"/>
              <a:gd name="f72" fmla="?: f56 f2 f18"/>
              <a:gd name="f73" fmla="?: f56 f3 f2"/>
              <a:gd name="f74" fmla="?: f56 f2 f3"/>
              <a:gd name="f75" fmla="abs f58"/>
              <a:gd name="f76" fmla="?: f58 f18 f2"/>
              <a:gd name="f77" fmla="?: f58 f2 f18"/>
              <a:gd name="f78" fmla="?: f58 f60 f59"/>
              <a:gd name="f79" fmla="?: f58 f59 f60"/>
              <a:gd name="f80" fmla="*/ f17 f61 1"/>
              <a:gd name="f81" fmla="?: f43 f63 f62"/>
              <a:gd name="f82" fmla="?: f43 f67 f66"/>
              <a:gd name="f83" fmla="?: f43 f66 f67"/>
              <a:gd name="f84" fmla="?: f56 f74 f73"/>
              <a:gd name="f85" fmla="?: f56 f73 f74"/>
              <a:gd name="f86" fmla="?: f57 f72 f71"/>
              <a:gd name="f87" fmla="?: f42 f78 f79"/>
              <a:gd name="f88" fmla="?: f42 f76 f77"/>
              <a:gd name="f89" fmla="*/ f80 3163 1"/>
              <a:gd name="f90" fmla="?: f53 f82 f83"/>
              <a:gd name="f91" fmla="?: f57 f85 f84"/>
              <a:gd name="f92" fmla="*/ f89 1 7636"/>
              <a:gd name="f93" fmla="+- f7 f92 0"/>
              <a:gd name="f94" fmla="+- f30 0 f92"/>
              <a:gd name="f95" fmla="+- f31 0 f92"/>
              <a:gd name="f96" fmla="*/ f93 f29 1"/>
              <a:gd name="f97" fmla="*/ f94 f29 1"/>
              <a:gd name="f98" fmla="*/ f95 f29 1"/>
            </a:gdLst>
            <a:ahLst>
              <a:ahXY gdRefX="f0" minX="f7" maxX="f10">
                <a:pos x="f36" y="f37"/>
              </a:ahXY>
            </a:ahLst>
            <a:cxnLst>
              <a:cxn ang="3cd4">
                <a:pos x="hc" y="t"/>
              </a:cxn>
              <a:cxn ang="0">
                <a:pos x="r" y="vc"/>
              </a:cxn>
              <a:cxn ang="cd4">
                <a:pos x="hc" y="b"/>
              </a:cxn>
              <a:cxn ang="cd2">
                <a:pos x="l" y="vc"/>
              </a:cxn>
            </a:cxnLst>
            <a:rect l="f96" t="f96" r="f97" b="f98"/>
            <a:pathLst>
              <a:path>
                <a:moveTo>
                  <a:pt x="f38" y="f37"/>
                </a:moveTo>
                <a:arcTo wR="f47" hR="f48" stAng="f81" swAng="f64"/>
                <a:lnTo>
                  <a:pt x="f37" y="f44"/>
                </a:lnTo>
                <a:arcTo wR="f48" hR="f65" stAng="f90" swAng="f68"/>
                <a:lnTo>
                  <a:pt x="f45" y="f39"/>
                </a:lnTo>
                <a:arcTo wR="f69" hR="f70" stAng="f91" swAng="f86"/>
                <a:lnTo>
                  <a:pt x="f40" y="f38"/>
                </a:lnTo>
                <a:arcTo wR="f75" hR="f47" stAng="f87" swAng="f88"/>
                <a:close/>
              </a:path>
            </a:pathLst>
          </a:custGeom>
          <a:solidFill>
            <a:srgbClr val="FFFFFF"/>
          </a:solidFill>
          <a:ln>
            <a:noFill/>
            <a:prstDash val="solid"/>
          </a:ln>
        </p:spPr>
        <p:txBody>
          <a:bodyPr vert="horz" wrap="none" lIns="83745" tIns="43547" rIns="83745" bIns="43547" anchor="ctr" anchorCtr="0" compatLnSpc="1"/>
          <a:lstStyle/>
          <a:p>
            <a:pPr marL="0" marR="0" lvl="0" indent="0" algn="l" rtl="0" hangingPunct="0">
              <a:lnSpc>
                <a:spcPct val="104000"/>
              </a:lnSpc>
              <a:spcBef>
                <a:spcPts val="0"/>
              </a:spcBef>
              <a:spcAft>
                <a:spcPts val="0"/>
              </a:spcAft>
              <a:buNone/>
              <a:tabLst>
                <a:tab pos="0" algn="l"/>
                <a:tab pos="417719" algn="l"/>
                <a:tab pos="835774" algn="l"/>
                <a:tab pos="1253830" algn="l"/>
                <a:tab pos="1671885" algn="l"/>
                <a:tab pos="2089940" algn="l"/>
                <a:tab pos="2507995" algn="l"/>
                <a:tab pos="2926050" algn="l"/>
                <a:tab pos="3344105" algn="l"/>
                <a:tab pos="3762159" algn="l"/>
                <a:tab pos="4180215" algn="l"/>
                <a:tab pos="4598270" algn="l"/>
                <a:tab pos="5016326" algn="l"/>
                <a:tab pos="5434381" algn="l"/>
                <a:tab pos="5852436" algn="l"/>
                <a:tab pos="6270491" algn="l"/>
                <a:tab pos="6688546" algn="l"/>
                <a:tab pos="7106601" algn="l"/>
                <a:tab pos="7524655" algn="l"/>
                <a:tab pos="7942711" algn="l"/>
                <a:tab pos="8360766" algn="l"/>
              </a:tabLst>
            </a:pPr>
            <a:endParaRPr lang="en-GB" sz="1700" b="0" i="0" u="none" strike="noStrike" baseline="0" dirty="0">
              <a:ln>
                <a:noFill/>
              </a:ln>
              <a:solidFill>
                <a:srgbClr val="000000"/>
              </a:solidFill>
              <a:latin typeface="Arial" pitchFamily="18"/>
              <a:ea typeface="DejaVu Sans" pitchFamily="2"/>
              <a:cs typeface="DejaVu Sans" pitchFamily="2"/>
            </a:endParaRPr>
          </a:p>
        </p:txBody>
      </p:sp>
      <p:sp>
        <p:nvSpPr>
          <p:cNvPr id="4" name="Freeform 3"/>
          <p:cNvSpPr/>
          <p:nvPr/>
        </p:nvSpPr>
        <p:spPr>
          <a:xfrm>
            <a:off x="0" y="0"/>
            <a:ext cx="6881813" cy="9710738"/>
          </a:xfrm>
          <a:custGeom>
            <a:avLst>
              <a:gd name="f0" fmla="val 4"/>
            </a:avLst>
            <a:gdLst>
              <a:gd name="f1" fmla="val 10800000"/>
              <a:gd name="f2" fmla="val 5400000"/>
              <a:gd name="f3" fmla="val 16200000"/>
              <a:gd name="f4" fmla="val w"/>
              <a:gd name="f5" fmla="val h"/>
              <a:gd name="f6" fmla="val ss"/>
              <a:gd name="f7" fmla="val 0"/>
              <a:gd name="f8" fmla="*/ 5419351 1 1725033"/>
              <a:gd name="f9" fmla="val 45"/>
              <a:gd name="f10" fmla="val 10800"/>
              <a:gd name="f11" fmla="val -2147483647"/>
              <a:gd name="f12" fmla="val 2147483647"/>
              <a:gd name="f13" fmla="abs f4"/>
              <a:gd name="f14" fmla="abs f5"/>
              <a:gd name="f15" fmla="abs f6"/>
              <a:gd name="f16" fmla="*/ f8 1 180"/>
              <a:gd name="f17" fmla="pin 0 f0 10800"/>
              <a:gd name="f18" fmla="+- 0 0 f2"/>
              <a:gd name="f19" fmla="?: f13 f4 1"/>
              <a:gd name="f20" fmla="?: f14 f5 1"/>
              <a:gd name="f21" fmla="?: f15 f6 1"/>
              <a:gd name="f22" fmla="*/ f9 f16 1"/>
              <a:gd name="f23" fmla="+- f7 f17 0"/>
              <a:gd name="f24" fmla="*/ f19 1 21600"/>
              <a:gd name="f25" fmla="*/ f20 1 21600"/>
              <a:gd name="f26" fmla="*/ 21600 f19 1"/>
              <a:gd name="f27" fmla="*/ 21600 f20 1"/>
              <a:gd name="f28" fmla="+- 0 0 f22"/>
              <a:gd name="f29" fmla="min f25 f24"/>
              <a:gd name="f30" fmla="*/ f26 1 f21"/>
              <a:gd name="f31" fmla="*/ f27 1 f21"/>
              <a:gd name="f32" fmla="*/ f28 f1 1"/>
              <a:gd name="f33" fmla="*/ f32 1 f8"/>
              <a:gd name="f34" fmla="+- f31 0 f17"/>
              <a:gd name="f35" fmla="+- f30 0 f17"/>
              <a:gd name="f36" fmla="*/ f17 f29 1"/>
              <a:gd name="f37" fmla="*/ f7 f29 1"/>
              <a:gd name="f38" fmla="*/ f23 f29 1"/>
              <a:gd name="f39" fmla="*/ f31 f29 1"/>
              <a:gd name="f40" fmla="*/ f30 f29 1"/>
              <a:gd name="f41" fmla="+- f33 0 f2"/>
              <a:gd name="f42" fmla="+- f37 0 f38"/>
              <a:gd name="f43" fmla="+- f38 0 f37"/>
              <a:gd name="f44" fmla="*/ f34 f29 1"/>
              <a:gd name="f45" fmla="*/ f35 f29 1"/>
              <a:gd name="f46" fmla="cos 1 f41"/>
              <a:gd name="f47" fmla="abs f42"/>
              <a:gd name="f48" fmla="abs f43"/>
              <a:gd name="f49" fmla="?: f42 f18 f2"/>
              <a:gd name="f50" fmla="?: f42 f2 f18"/>
              <a:gd name="f51" fmla="?: f42 f3 f2"/>
              <a:gd name="f52" fmla="?: f42 f2 f3"/>
              <a:gd name="f53" fmla="+- f39 0 f44"/>
              <a:gd name="f54" fmla="?: f43 f18 f2"/>
              <a:gd name="f55" fmla="?: f43 f2 f18"/>
              <a:gd name="f56" fmla="+- f40 0 f45"/>
              <a:gd name="f57" fmla="+- f44 0 f39"/>
              <a:gd name="f58" fmla="+- f45 0 f40"/>
              <a:gd name="f59" fmla="?: f42 0 f1"/>
              <a:gd name="f60" fmla="?: f42 f1 0"/>
              <a:gd name="f61" fmla="+- 0 0 f46"/>
              <a:gd name="f62" fmla="?: f42 f52 f51"/>
              <a:gd name="f63" fmla="?: f42 f51 f52"/>
              <a:gd name="f64" fmla="?: f43 f50 f49"/>
              <a:gd name="f65" fmla="abs f53"/>
              <a:gd name="f66" fmla="?: f53 0 f1"/>
              <a:gd name="f67" fmla="?: f53 f1 0"/>
              <a:gd name="f68" fmla="?: f53 f54 f55"/>
              <a:gd name="f69" fmla="abs f56"/>
              <a:gd name="f70" fmla="abs f57"/>
              <a:gd name="f71" fmla="?: f56 f18 f2"/>
              <a:gd name="f72" fmla="?: f56 f2 f18"/>
              <a:gd name="f73" fmla="?: f56 f3 f2"/>
              <a:gd name="f74" fmla="?: f56 f2 f3"/>
              <a:gd name="f75" fmla="abs f58"/>
              <a:gd name="f76" fmla="?: f58 f18 f2"/>
              <a:gd name="f77" fmla="?: f58 f2 f18"/>
              <a:gd name="f78" fmla="?: f58 f60 f59"/>
              <a:gd name="f79" fmla="?: f58 f59 f60"/>
              <a:gd name="f80" fmla="*/ f17 f61 1"/>
              <a:gd name="f81" fmla="?: f43 f63 f62"/>
              <a:gd name="f82" fmla="?: f43 f67 f66"/>
              <a:gd name="f83" fmla="?: f43 f66 f67"/>
              <a:gd name="f84" fmla="?: f56 f74 f73"/>
              <a:gd name="f85" fmla="?: f56 f73 f74"/>
              <a:gd name="f86" fmla="?: f57 f72 f71"/>
              <a:gd name="f87" fmla="?: f42 f78 f79"/>
              <a:gd name="f88" fmla="?: f42 f76 f77"/>
              <a:gd name="f89" fmla="*/ f80 3163 1"/>
              <a:gd name="f90" fmla="?: f53 f82 f83"/>
              <a:gd name="f91" fmla="?: f57 f85 f84"/>
              <a:gd name="f92" fmla="*/ f89 1 7636"/>
              <a:gd name="f93" fmla="+- f7 f92 0"/>
              <a:gd name="f94" fmla="+- f30 0 f92"/>
              <a:gd name="f95" fmla="+- f31 0 f92"/>
              <a:gd name="f96" fmla="*/ f93 f29 1"/>
              <a:gd name="f97" fmla="*/ f94 f29 1"/>
              <a:gd name="f98" fmla="*/ f95 f29 1"/>
            </a:gdLst>
            <a:ahLst>
              <a:ahXY gdRefX="f0" minX="f7" maxX="f10">
                <a:pos x="f36" y="f37"/>
              </a:ahXY>
            </a:ahLst>
            <a:cxnLst>
              <a:cxn ang="3cd4">
                <a:pos x="hc" y="t"/>
              </a:cxn>
              <a:cxn ang="0">
                <a:pos x="r" y="vc"/>
              </a:cxn>
              <a:cxn ang="cd4">
                <a:pos x="hc" y="b"/>
              </a:cxn>
              <a:cxn ang="cd2">
                <a:pos x="l" y="vc"/>
              </a:cxn>
            </a:cxnLst>
            <a:rect l="f96" t="f96" r="f97" b="f98"/>
            <a:pathLst>
              <a:path>
                <a:moveTo>
                  <a:pt x="f38" y="f37"/>
                </a:moveTo>
                <a:arcTo wR="f47" hR="f48" stAng="f81" swAng="f64"/>
                <a:lnTo>
                  <a:pt x="f37" y="f44"/>
                </a:lnTo>
                <a:arcTo wR="f48" hR="f65" stAng="f90" swAng="f68"/>
                <a:lnTo>
                  <a:pt x="f45" y="f39"/>
                </a:lnTo>
                <a:arcTo wR="f69" hR="f70" stAng="f91" swAng="f86"/>
                <a:lnTo>
                  <a:pt x="f40" y="f38"/>
                </a:lnTo>
                <a:arcTo wR="f75" hR="f47" stAng="f87" swAng="f88"/>
                <a:close/>
              </a:path>
            </a:pathLst>
          </a:custGeom>
          <a:solidFill>
            <a:srgbClr val="FFFFFF"/>
          </a:solidFill>
          <a:ln>
            <a:noFill/>
            <a:prstDash val="solid"/>
          </a:ln>
        </p:spPr>
        <p:txBody>
          <a:bodyPr vert="horz" wrap="none" lIns="83745" tIns="43547" rIns="83745" bIns="43547" anchor="ctr" anchorCtr="0" compatLnSpc="1"/>
          <a:lstStyle/>
          <a:p>
            <a:pPr marL="0" marR="0" lvl="0" indent="0" algn="l" rtl="0" hangingPunct="0">
              <a:lnSpc>
                <a:spcPct val="104000"/>
              </a:lnSpc>
              <a:spcBef>
                <a:spcPts val="0"/>
              </a:spcBef>
              <a:spcAft>
                <a:spcPts val="0"/>
              </a:spcAft>
              <a:buNone/>
              <a:tabLst>
                <a:tab pos="0" algn="l"/>
                <a:tab pos="417719" algn="l"/>
                <a:tab pos="835774" algn="l"/>
                <a:tab pos="1253830" algn="l"/>
                <a:tab pos="1671885" algn="l"/>
                <a:tab pos="2089940" algn="l"/>
                <a:tab pos="2507995" algn="l"/>
                <a:tab pos="2926050" algn="l"/>
                <a:tab pos="3344105" algn="l"/>
                <a:tab pos="3762159" algn="l"/>
                <a:tab pos="4180215" algn="l"/>
                <a:tab pos="4598270" algn="l"/>
                <a:tab pos="5016326" algn="l"/>
                <a:tab pos="5434381" algn="l"/>
                <a:tab pos="5852436" algn="l"/>
                <a:tab pos="6270491" algn="l"/>
                <a:tab pos="6688546" algn="l"/>
                <a:tab pos="7106601" algn="l"/>
                <a:tab pos="7524655" algn="l"/>
                <a:tab pos="7942711" algn="l"/>
                <a:tab pos="8360766" algn="l"/>
              </a:tabLst>
            </a:pPr>
            <a:endParaRPr lang="en-GB" sz="1700" b="0" i="0" u="none" strike="noStrike" baseline="0" dirty="0">
              <a:ln>
                <a:noFill/>
              </a:ln>
              <a:solidFill>
                <a:srgbClr val="000000"/>
              </a:solidFill>
              <a:latin typeface="Arial" pitchFamily="18"/>
              <a:ea typeface="DejaVu Sans" pitchFamily="2"/>
              <a:cs typeface="DejaVu Sans" pitchFamily="2"/>
            </a:endParaRPr>
          </a:p>
        </p:txBody>
      </p:sp>
      <p:sp>
        <p:nvSpPr>
          <p:cNvPr id="5" name="Freeform 4"/>
          <p:cNvSpPr/>
          <p:nvPr/>
        </p:nvSpPr>
        <p:spPr>
          <a:xfrm>
            <a:off x="0" y="0"/>
            <a:ext cx="6881813" cy="9710738"/>
          </a:xfrm>
          <a:custGeom>
            <a:avLst>
              <a:gd name="f0" fmla="val 4"/>
            </a:avLst>
            <a:gdLst>
              <a:gd name="f1" fmla="val 10800000"/>
              <a:gd name="f2" fmla="val 5400000"/>
              <a:gd name="f3" fmla="val 16200000"/>
              <a:gd name="f4" fmla="val w"/>
              <a:gd name="f5" fmla="val h"/>
              <a:gd name="f6" fmla="val ss"/>
              <a:gd name="f7" fmla="val 0"/>
              <a:gd name="f8" fmla="*/ 5419351 1 1725033"/>
              <a:gd name="f9" fmla="val 45"/>
              <a:gd name="f10" fmla="val 10800"/>
              <a:gd name="f11" fmla="val -2147483647"/>
              <a:gd name="f12" fmla="val 2147483647"/>
              <a:gd name="f13" fmla="abs f4"/>
              <a:gd name="f14" fmla="abs f5"/>
              <a:gd name="f15" fmla="abs f6"/>
              <a:gd name="f16" fmla="*/ f8 1 180"/>
              <a:gd name="f17" fmla="pin 0 f0 10800"/>
              <a:gd name="f18" fmla="+- 0 0 f2"/>
              <a:gd name="f19" fmla="?: f13 f4 1"/>
              <a:gd name="f20" fmla="?: f14 f5 1"/>
              <a:gd name="f21" fmla="?: f15 f6 1"/>
              <a:gd name="f22" fmla="*/ f9 f16 1"/>
              <a:gd name="f23" fmla="+- f7 f17 0"/>
              <a:gd name="f24" fmla="*/ f19 1 21600"/>
              <a:gd name="f25" fmla="*/ f20 1 21600"/>
              <a:gd name="f26" fmla="*/ 21600 f19 1"/>
              <a:gd name="f27" fmla="*/ 21600 f20 1"/>
              <a:gd name="f28" fmla="+- 0 0 f22"/>
              <a:gd name="f29" fmla="min f25 f24"/>
              <a:gd name="f30" fmla="*/ f26 1 f21"/>
              <a:gd name="f31" fmla="*/ f27 1 f21"/>
              <a:gd name="f32" fmla="*/ f28 f1 1"/>
              <a:gd name="f33" fmla="*/ f32 1 f8"/>
              <a:gd name="f34" fmla="+- f31 0 f17"/>
              <a:gd name="f35" fmla="+- f30 0 f17"/>
              <a:gd name="f36" fmla="*/ f17 f29 1"/>
              <a:gd name="f37" fmla="*/ f7 f29 1"/>
              <a:gd name="f38" fmla="*/ f23 f29 1"/>
              <a:gd name="f39" fmla="*/ f31 f29 1"/>
              <a:gd name="f40" fmla="*/ f30 f29 1"/>
              <a:gd name="f41" fmla="+- f33 0 f2"/>
              <a:gd name="f42" fmla="+- f37 0 f38"/>
              <a:gd name="f43" fmla="+- f38 0 f37"/>
              <a:gd name="f44" fmla="*/ f34 f29 1"/>
              <a:gd name="f45" fmla="*/ f35 f29 1"/>
              <a:gd name="f46" fmla="cos 1 f41"/>
              <a:gd name="f47" fmla="abs f42"/>
              <a:gd name="f48" fmla="abs f43"/>
              <a:gd name="f49" fmla="?: f42 f18 f2"/>
              <a:gd name="f50" fmla="?: f42 f2 f18"/>
              <a:gd name="f51" fmla="?: f42 f3 f2"/>
              <a:gd name="f52" fmla="?: f42 f2 f3"/>
              <a:gd name="f53" fmla="+- f39 0 f44"/>
              <a:gd name="f54" fmla="?: f43 f18 f2"/>
              <a:gd name="f55" fmla="?: f43 f2 f18"/>
              <a:gd name="f56" fmla="+- f40 0 f45"/>
              <a:gd name="f57" fmla="+- f44 0 f39"/>
              <a:gd name="f58" fmla="+- f45 0 f40"/>
              <a:gd name="f59" fmla="?: f42 0 f1"/>
              <a:gd name="f60" fmla="?: f42 f1 0"/>
              <a:gd name="f61" fmla="+- 0 0 f46"/>
              <a:gd name="f62" fmla="?: f42 f52 f51"/>
              <a:gd name="f63" fmla="?: f42 f51 f52"/>
              <a:gd name="f64" fmla="?: f43 f50 f49"/>
              <a:gd name="f65" fmla="abs f53"/>
              <a:gd name="f66" fmla="?: f53 0 f1"/>
              <a:gd name="f67" fmla="?: f53 f1 0"/>
              <a:gd name="f68" fmla="?: f53 f54 f55"/>
              <a:gd name="f69" fmla="abs f56"/>
              <a:gd name="f70" fmla="abs f57"/>
              <a:gd name="f71" fmla="?: f56 f18 f2"/>
              <a:gd name="f72" fmla="?: f56 f2 f18"/>
              <a:gd name="f73" fmla="?: f56 f3 f2"/>
              <a:gd name="f74" fmla="?: f56 f2 f3"/>
              <a:gd name="f75" fmla="abs f58"/>
              <a:gd name="f76" fmla="?: f58 f18 f2"/>
              <a:gd name="f77" fmla="?: f58 f2 f18"/>
              <a:gd name="f78" fmla="?: f58 f60 f59"/>
              <a:gd name="f79" fmla="?: f58 f59 f60"/>
              <a:gd name="f80" fmla="*/ f17 f61 1"/>
              <a:gd name="f81" fmla="?: f43 f63 f62"/>
              <a:gd name="f82" fmla="?: f43 f67 f66"/>
              <a:gd name="f83" fmla="?: f43 f66 f67"/>
              <a:gd name="f84" fmla="?: f56 f74 f73"/>
              <a:gd name="f85" fmla="?: f56 f73 f74"/>
              <a:gd name="f86" fmla="?: f57 f72 f71"/>
              <a:gd name="f87" fmla="?: f42 f78 f79"/>
              <a:gd name="f88" fmla="?: f42 f76 f77"/>
              <a:gd name="f89" fmla="*/ f80 3163 1"/>
              <a:gd name="f90" fmla="?: f53 f82 f83"/>
              <a:gd name="f91" fmla="?: f57 f85 f84"/>
              <a:gd name="f92" fmla="*/ f89 1 7636"/>
              <a:gd name="f93" fmla="+- f7 f92 0"/>
              <a:gd name="f94" fmla="+- f30 0 f92"/>
              <a:gd name="f95" fmla="+- f31 0 f92"/>
              <a:gd name="f96" fmla="*/ f93 f29 1"/>
              <a:gd name="f97" fmla="*/ f94 f29 1"/>
              <a:gd name="f98" fmla="*/ f95 f29 1"/>
            </a:gdLst>
            <a:ahLst>
              <a:ahXY gdRefX="f0" minX="f7" maxX="f10">
                <a:pos x="f36" y="f37"/>
              </a:ahXY>
            </a:ahLst>
            <a:cxnLst>
              <a:cxn ang="3cd4">
                <a:pos x="hc" y="t"/>
              </a:cxn>
              <a:cxn ang="0">
                <a:pos x="r" y="vc"/>
              </a:cxn>
              <a:cxn ang="cd4">
                <a:pos x="hc" y="b"/>
              </a:cxn>
              <a:cxn ang="cd2">
                <a:pos x="l" y="vc"/>
              </a:cxn>
            </a:cxnLst>
            <a:rect l="f96" t="f96" r="f97" b="f98"/>
            <a:pathLst>
              <a:path>
                <a:moveTo>
                  <a:pt x="f38" y="f37"/>
                </a:moveTo>
                <a:arcTo wR="f47" hR="f48" stAng="f81" swAng="f64"/>
                <a:lnTo>
                  <a:pt x="f37" y="f44"/>
                </a:lnTo>
                <a:arcTo wR="f48" hR="f65" stAng="f90" swAng="f68"/>
                <a:lnTo>
                  <a:pt x="f45" y="f39"/>
                </a:lnTo>
                <a:arcTo wR="f69" hR="f70" stAng="f91" swAng="f86"/>
                <a:lnTo>
                  <a:pt x="f40" y="f38"/>
                </a:lnTo>
                <a:arcTo wR="f75" hR="f47" stAng="f87" swAng="f88"/>
                <a:close/>
              </a:path>
            </a:pathLst>
          </a:custGeom>
          <a:solidFill>
            <a:srgbClr val="FFFFFF"/>
          </a:solidFill>
          <a:ln>
            <a:noFill/>
            <a:prstDash val="solid"/>
          </a:ln>
        </p:spPr>
        <p:txBody>
          <a:bodyPr vert="horz" wrap="none" lIns="83745" tIns="43547" rIns="83745" bIns="43547" anchor="ctr" anchorCtr="0" compatLnSpc="1"/>
          <a:lstStyle/>
          <a:p>
            <a:pPr marL="0" marR="0" lvl="0" indent="0" algn="l" rtl="0" hangingPunct="0">
              <a:lnSpc>
                <a:spcPct val="104000"/>
              </a:lnSpc>
              <a:spcBef>
                <a:spcPts val="0"/>
              </a:spcBef>
              <a:spcAft>
                <a:spcPts val="0"/>
              </a:spcAft>
              <a:buNone/>
              <a:tabLst>
                <a:tab pos="0" algn="l"/>
                <a:tab pos="417719" algn="l"/>
                <a:tab pos="835774" algn="l"/>
                <a:tab pos="1253830" algn="l"/>
                <a:tab pos="1671885" algn="l"/>
                <a:tab pos="2089940" algn="l"/>
                <a:tab pos="2507995" algn="l"/>
                <a:tab pos="2926050" algn="l"/>
                <a:tab pos="3344105" algn="l"/>
                <a:tab pos="3762159" algn="l"/>
                <a:tab pos="4180215" algn="l"/>
                <a:tab pos="4598270" algn="l"/>
                <a:tab pos="5016326" algn="l"/>
                <a:tab pos="5434381" algn="l"/>
                <a:tab pos="5852436" algn="l"/>
                <a:tab pos="6270491" algn="l"/>
                <a:tab pos="6688546" algn="l"/>
                <a:tab pos="7106601" algn="l"/>
                <a:tab pos="7524655" algn="l"/>
                <a:tab pos="7942711" algn="l"/>
                <a:tab pos="8360766" algn="l"/>
              </a:tabLst>
            </a:pPr>
            <a:endParaRPr lang="en-GB" sz="1700" b="0" i="0" u="none" strike="noStrike" baseline="0" dirty="0">
              <a:ln>
                <a:noFill/>
              </a:ln>
              <a:solidFill>
                <a:srgbClr val="000000"/>
              </a:solidFill>
              <a:latin typeface="Arial" pitchFamily="18"/>
              <a:ea typeface="DejaVu Sans" pitchFamily="2"/>
              <a:cs typeface="DejaVu Sans" pitchFamily="2"/>
            </a:endParaRPr>
          </a:p>
        </p:txBody>
      </p:sp>
      <p:sp>
        <p:nvSpPr>
          <p:cNvPr id="6" name="Freeform 5"/>
          <p:cNvSpPr/>
          <p:nvPr/>
        </p:nvSpPr>
        <p:spPr>
          <a:xfrm>
            <a:off x="0" y="0"/>
            <a:ext cx="6881813" cy="9710738"/>
          </a:xfrm>
          <a:custGeom>
            <a:avLst>
              <a:gd name="f0" fmla="val 4"/>
            </a:avLst>
            <a:gdLst>
              <a:gd name="f1" fmla="val 10800000"/>
              <a:gd name="f2" fmla="val 5400000"/>
              <a:gd name="f3" fmla="val 16200000"/>
              <a:gd name="f4" fmla="val w"/>
              <a:gd name="f5" fmla="val h"/>
              <a:gd name="f6" fmla="val ss"/>
              <a:gd name="f7" fmla="val 0"/>
              <a:gd name="f8" fmla="*/ 5419351 1 1725033"/>
              <a:gd name="f9" fmla="val 45"/>
              <a:gd name="f10" fmla="val 10800"/>
              <a:gd name="f11" fmla="val -2147483647"/>
              <a:gd name="f12" fmla="val 2147483647"/>
              <a:gd name="f13" fmla="abs f4"/>
              <a:gd name="f14" fmla="abs f5"/>
              <a:gd name="f15" fmla="abs f6"/>
              <a:gd name="f16" fmla="*/ f8 1 180"/>
              <a:gd name="f17" fmla="pin 0 f0 10800"/>
              <a:gd name="f18" fmla="+- 0 0 f2"/>
              <a:gd name="f19" fmla="?: f13 f4 1"/>
              <a:gd name="f20" fmla="?: f14 f5 1"/>
              <a:gd name="f21" fmla="?: f15 f6 1"/>
              <a:gd name="f22" fmla="*/ f9 f16 1"/>
              <a:gd name="f23" fmla="+- f7 f17 0"/>
              <a:gd name="f24" fmla="*/ f19 1 21600"/>
              <a:gd name="f25" fmla="*/ f20 1 21600"/>
              <a:gd name="f26" fmla="*/ 21600 f19 1"/>
              <a:gd name="f27" fmla="*/ 21600 f20 1"/>
              <a:gd name="f28" fmla="+- 0 0 f22"/>
              <a:gd name="f29" fmla="min f25 f24"/>
              <a:gd name="f30" fmla="*/ f26 1 f21"/>
              <a:gd name="f31" fmla="*/ f27 1 f21"/>
              <a:gd name="f32" fmla="*/ f28 f1 1"/>
              <a:gd name="f33" fmla="*/ f32 1 f8"/>
              <a:gd name="f34" fmla="+- f31 0 f17"/>
              <a:gd name="f35" fmla="+- f30 0 f17"/>
              <a:gd name="f36" fmla="*/ f17 f29 1"/>
              <a:gd name="f37" fmla="*/ f7 f29 1"/>
              <a:gd name="f38" fmla="*/ f23 f29 1"/>
              <a:gd name="f39" fmla="*/ f31 f29 1"/>
              <a:gd name="f40" fmla="*/ f30 f29 1"/>
              <a:gd name="f41" fmla="+- f33 0 f2"/>
              <a:gd name="f42" fmla="+- f37 0 f38"/>
              <a:gd name="f43" fmla="+- f38 0 f37"/>
              <a:gd name="f44" fmla="*/ f34 f29 1"/>
              <a:gd name="f45" fmla="*/ f35 f29 1"/>
              <a:gd name="f46" fmla="cos 1 f41"/>
              <a:gd name="f47" fmla="abs f42"/>
              <a:gd name="f48" fmla="abs f43"/>
              <a:gd name="f49" fmla="?: f42 f18 f2"/>
              <a:gd name="f50" fmla="?: f42 f2 f18"/>
              <a:gd name="f51" fmla="?: f42 f3 f2"/>
              <a:gd name="f52" fmla="?: f42 f2 f3"/>
              <a:gd name="f53" fmla="+- f39 0 f44"/>
              <a:gd name="f54" fmla="?: f43 f18 f2"/>
              <a:gd name="f55" fmla="?: f43 f2 f18"/>
              <a:gd name="f56" fmla="+- f40 0 f45"/>
              <a:gd name="f57" fmla="+- f44 0 f39"/>
              <a:gd name="f58" fmla="+- f45 0 f40"/>
              <a:gd name="f59" fmla="?: f42 0 f1"/>
              <a:gd name="f60" fmla="?: f42 f1 0"/>
              <a:gd name="f61" fmla="+- 0 0 f46"/>
              <a:gd name="f62" fmla="?: f42 f52 f51"/>
              <a:gd name="f63" fmla="?: f42 f51 f52"/>
              <a:gd name="f64" fmla="?: f43 f50 f49"/>
              <a:gd name="f65" fmla="abs f53"/>
              <a:gd name="f66" fmla="?: f53 0 f1"/>
              <a:gd name="f67" fmla="?: f53 f1 0"/>
              <a:gd name="f68" fmla="?: f53 f54 f55"/>
              <a:gd name="f69" fmla="abs f56"/>
              <a:gd name="f70" fmla="abs f57"/>
              <a:gd name="f71" fmla="?: f56 f18 f2"/>
              <a:gd name="f72" fmla="?: f56 f2 f18"/>
              <a:gd name="f73" fmla="?: f56 f3 f2"/>
              <a:gd name="f74" fmla="?: f56 f2 f3"/>
              <a:gd name="f75" fmla="abs f58"/>
              <a:gd name="f76" fmla="?: f58 f18 f2"/>
              <a:gd name="f77" fmla="?: f58 f2 f18"/>
              <a:gd name="f78" fmla="?: f58 f60 f59"/>
              <a:gd name="f79" fmla="?: f58 f59 f60"/>
              <a:gd name="f80" fmla="*/ f17 f61 1"/>
              <a:gd name="f81" fmla="?: f43 f63 f62"/>
              <a:gd name="f82" fmla="?: f43 f67 f66"/>
              <a:gd name="f83" fmla="?: f43 f66 f67"/>
              <a:gd name="f84" fmla="?: f56 f74 f73"/>
              <a:gd name="f85" fmla="?: f56 f73 f74"/>
              <a:gd name="f86" fmla="?: f57 f72 f71"/>
              <a:gd name="f87" fmla="?: f42 f78 f79"/>
              <a:gd name="f88" fmla="?: f42 f76 f77"/>
              <a:gd name="f89" fmla="*/ f80 3163 1"/>
              <a:gd name="f90" fmla="?: f53 f82 f83"/>
              <a:gd name="f91" fmla="?: f57 f85 f84"/>
              <a:gd name="f92" fmla="*/ f89 1 7636"/>
              <a:gd name="f93" fmla="+- f7 f92 0"/>
              <a:gd name="f94" fmla="+- f30 0 f92"/>
              <a:gd name="f95" fmla="+- f31 0 f92"/>
              <a:gd name="f96" fmla="*/ f93 f29 1"/>
              <a:gd name="f97" fmla="*/ f94 f29 1"/>
              <a:gd name="f98" fmla="*/ f95 f29 1"/>
            </a:gdLst>
            <a:ahLst>
              <a:ahXY gdRefX="f0" minX="f7" maxX="f10">
                <a:pos x="f36" y="f37"/>
              </a:ahXY>
            </a:ahLst>
            <a:cxnLst>
              <a:cxn ang="3cd4">
                <a:pos x="hc" y="t"/>
              </a:cxn>
              <a:cxn ang="0">
                <a:pos x="r" y="vc"/>
              </a:cxn>
              <a:cxn ang="cd4">
                <a:pos x="hc" y="b"/>
              </a:cxn>
              <a:cxn ang="cd2">
                <a:pos x="l" y="vc"/>
              </a:cxn>
            </a:cxnLst>
            <a:rect l="f96" t="f96" r="f97" b="f98"/>
            <a:pathLst>
              <a:path>
                <a:moveTo>
                  <a:pt x="f38" y="f37"/>
                </a:moveTo>
                <a:arcTo wR="f47" hR="f48" stAng="f81" swAng="f64"/>
                <a:lnTo>
                  <a:pt x="f37" y="f44"/>
                </a:lnTo>
                <a:arcTo wR="f48" hR="f65" stAng="f90" swAng="f68"/>
                <a:lnTo>
                  <a:pt x="f45" y="f39"/>
                </a:lnTo>
                <a:arcTo wR="f69" hR="f70" stAng="f91" swAng="f86"/>
                <a:lnTo>
                  <a:pt x="f40" y="f38"/>
                </a:lnTo>
                <a:arcTo wR="f75" hR="f47" stAng="f87" swAng="f88"/>
                <a:close/>
              </a:path>
            </a:pathLst>
          </a:custGeom>
          <a:solidFill>
            <a:srgbClr val="FFFFFF"/>
          </a:solidFill>
          <a:ln>
            <a:noFill/>
            <a:prstDash val="solid"/>
          </a:ln>
        </p:spPr>
        <p:txBody>
          <a:bodyPr vert="horz" wrap="none" lIns="83745" tIns="43547" rIns="83745" bIns="43547" anchor="ctr" anchorCtr="0" compatLnSpc="1"/>
          <a:lstStyle/>
          <a:p>
            <a:pPr marL="0" marR="0" lvl="0" indent="0" algn="l" rtl="0" hangingPunct="0">
              <a:lnSpc>
                <a:spcPct val="104000"/>
              </a:lnSpc>
              <a:spcBef>
                <a:spcPts val="0"/>
              </a:spcBef>
              <a:spcAft>
                <a:spcPts val="0"/>
              </a:spcAft>
              <a:buNone/>
              <a:tabLst>
                <a:tab pos="0" algn="l"/>
                <a:tab pos="417719" algn="l"/>
                <a:tab pos="835774" algn="l"/>
                <a:tab pos="1253830" algn="l"/>
                <a:tab pos="1671885" algn="l"/>
                <a:tab pos="2089940" algn="l"/>
                <a:tab pos="2507995" algn="l"/>
                <a:tab pos="2926050" algn="l"/>
                <a:tab pos="3344105" algn="l"/>
                <a:tab pos="3762159" algn="l"/>
                <a:tab pos="4180215" algn="l"/>
                <a:tab pos="4598270" algn="l"/>
                <a:tab pos="5016326" algn="l"/>
                <a:tab pos="5434381" algn="l"/>
                <a:tab pos="5852436" algn="l"/>
                <a:tab pos="6270491" algn="l"/>
                <a:tab pos="6688546" algn="l"/>
                <a:tab pos="7106601" algn="l"/>
                <a:tab pos="7524655" algn="l"/>
                <a:tab pos="7942711" algn="l"/>
                <a:tab pos="8360766" algn="l"/>
              </a:tabLst>
            </a:pPr>
            <a:endParaRPr lang="en-GB" sz="1700" b="0" i="0" u="none" strike="noStrike" baseline="0" dirty="0">
              <a:ln>
                <a:noFill/>
              </a:ln>
              <a:solidFill>
                <a:srgbClr val="000000"/>
              </a:solidFill>
              <a:latin typeface="Arial" pitchFamily="18"/>
              <a:ea typeface="DejaVu Sans" pitchFamily="2"/>
              <a:cs typeface="DejaVu Sans" pitchFamily="2"/>
            </a:endParaRPr>
          </a:p>
        </p:txBody>
      </p:sp>
      <p:sp>
        <p:nvSpPr>
          <p:cNvPr id="7" name="Freeform 6"/>
          <p:cNvSpPr/>
          <p:nvPr/>
        </p:nvSpPr>
        <p:spPr>
          <a:xfrm>
            <a:off x="0" y="0"/>
            <a:ext cx="6881813" cy="9710738"/>
          </a:xfrm>
          <a:custGeom>
            <a:avLst>
              <a:gd name="f0" fmla="val 4"/>
            </a:avLst>
            <a:gdLst>
              <a:gd name="f1" fmla="val 10800000"/>
              <a:gd name="f2" fmla="val 5400000"/>
              <a:gd name="f3" fmla="val 16200000"/>
              <a:gd name="f4" fmla="val w"/>
              <a:gd name="f5" fmla="val h"/>
              <a:gd name="f6" fmla="val ss"/>
              <a:gd name="f7" fmla="val 0"/>
              <a:gd name="f8" fmla="*/ 5419351 1 1725033"/>
              <a:gd name="f9" fmla="val 45"/>
              <a:gd name="f10" fmla="val 10800"/>
              <a:gd name="f11" fmla="val -2147483647"/>
              <a:gd name="f12" fmla="val 2147483647"/>
              <a:gd name="f13" fmla="abs f4"/>
              <a:gd name="f14" fmla="abs f5"/>
              <a:gd name="f15" fmla="abs f6"/>
              <a:gd name="f16" fmla="*/ f8 1 180"/>
              <a:gd name="f17" fmla="pin 0 f0 10800"/>
              <a:gd name="f18" fmla="+- 0 0 f2"/>
              <a:gd name="f19" fmla="?: f13 f4 1"/>
              <a:gd name="f20" fmla="?: f14 f5 1"/>
              <a:gd name="f21" fmla="?: f15 f6 1"/>
              <a:gd name="f22" fmla="*/ f9 f16 1"/>
              <a:gd name="f23" fmla="+- f7 f17 0"/>
              <a:gd name="f24" fmla="*/ f19 1 21600"/>
              <a:gd name="f25" fmla="*/ f20 1 21600"/>
              <a:gd name="f26" fmla="*/ 21600 f19 1"/>
              <a:gd name="f27" fmla="*/ 21600 f20 1"/>
              <a:gd name="f28" fmla="+- 0 0 f22"/>
              <a:gd name="f29" fmla="min f25 f24"/>
              <a:gd name="f30" fmla="*/ f26 1 f21"/>
              <a:gd name="f31" fmla="*/ f27 1 f21"/>
              <a:gd name="f32" fmla="*/ f28 f1 1"/>
              <a:gd name="f33" fmla="*/ f32 1 f8"/>
              <a:gd name="f34" fmla="+- f31 0 f17"/>
              <a:gd name="f35" fmla="+- f30 0 f17"/>
              <a:gd name="f36" fmla="*/ f17 f29 1"/>
              <a:gd name="f37" fmla="*/ f7 f29 1"/>
              <a:gd name="f38" fmla="*/ f23 f29 1"/>
              <a:gd name="f39" fmla="*/ f31 f29 1"/>
              <a:gd name="f40" fmla="*/ f30 f29 1"/>
              <a:gd name="f41" fmla="+- f33 0 f2"/>
              <a:gd name="f42" fmla="+- f37 0 f38"/>
              <a:gd name="f43" fmla="+- f38 0 f37"/>
              <a:gd name="f44" fmla="*/ f34 f29 1"/>
              <a:gd name="f45" fmla="*/ f35 f29 1"/>
              <a:gd name="f46" fmla="cos 1 f41"/>
              <a:gd name="f47" fmla="abs f42"/>
              <a:gd name="f48" fmla="abs f43"/>
              <a:gd name="f49" fmla="?: f42 f18 f2"/>
              <a:gd name="f50" fmla="?: f42 f2 f18"/>
              <a:gd name="f51" fmla="?: f42 f3 f2"/>
              <a:gd name="f52" fmla="?: f42 f2 f3"/>
              <a:gd name="f53" fmla="+- f39 0 f44"/>
              <a:gd name="f54" fmla="?: f43 f18 f2"/>
              <a:gd name="f55" fmla="?: f43 f2 f18"/>
              <a:gd name="f56" fmla="+- f40 0 f45"/>
              <a:gd name="f57" fmla="+- f44 0 f39"/>
              <a:gd name="f58" fmla="+- f45 0 f40"/>
              <a:gd name="f59" fmla="?: f42 0 f1"/>
              <a:gd name="f60" fmla="?: f42 f1 0"/>
              <a:gd name="f61" fmla="+- 0 0 f46"/>
              <a:gd name="f62" fmla="?: f42 f52 f51"/>
              <a:gd name="f63" fmla="?: f42 f51 f52"/>
              <a:gd name="f64" fmla="?: f43 f50 f49"/>
              <a:gd name="f65" fmla="abs f53"/>
              <a:gd name="f66" fmla="?: f53 0 f1"/>
              <a:gd name="f67" fmla="?: f53 f1 0"/>
              <a:gd name="f68" fmla="?: f53 f54 f55"/>
              <a:gd name="f69" fmla="abs f56"/>
              <a:gd name="f70" fmla="abs f57"/>
              <a:gd name="f71" fmla="?: f56 f18 f2"/>
              <a:gd name="f72" fmla="?: f56 f2 f18"/>
              <a:gd name="f73" fmla="?: f56 f3 f2"/>
              <a:gd name="f74" fmla="?: f56 f2 f3"/>
              <a:gd name="f75" fmla="abs f58"/>
              <a:gd name="f76" fmla="?: f58 f18 f2"/>
              <a:gd name="f77" fmla="?: f58 f2 f18"/>
              <a:gd name="f78" fmla="?: f58 f60 f59"/>
              <a:gd name="f79" fmla="?: f58 f59 f60"/>
              <a:gd name="f80" fmla="*/ f17 f61 1"/>
              <a:gd name="f81" fmla="?: f43 f63 f62"/>
              <a:gd name="f82" fmla="?: f43 f67 f66"/>
              <a:gd name="f83" fmla="?: f43 f66 f67"/>
              <a:gd name="f84" fmla="?: f56 f74 f73"/>
              <a:gd name="f85" fmla="?: f56 f73 f74"/>
              <a:gd name="f86" fmla="?: f57 f72 f71"/>
              <a:gd name="f87" fmla="?: f42 f78 f79"/>
              <a:gd name="f88" fmla="?: f42 f76 f77"/>
              <a:gd name="f89" fmla="*/ f80 3163 1"/>
              <a:gd name="f90" fmla="?: f53 f82 f83"/>
              <a:gd name="f91" fmla="?: f57 f85 f84"/>
              <a:gd name="f92" fmla="*/ f89 1 7636"/>
              <a:gd name="f93" fmla="+- f7 f92 0"/>
              <a:gd name="f94" fmla="+- f30 0 f92"/>
              <a:gd name="f95" fmla="+- f31 0 f92"/>
              <a:gd name="f96" fmla="*/ f93 f29 1"/>
              <a:gd name="f97" fmla="*/ f94 f29 1"/>
              <a:gd name="f98" fmla="*/ f95 f29 1"/>
            </a:gdLst>
            <a:ahLst>
              <a:ahXY gdRefX="f0" minX="f7" maxX="f10">
                <a:pos x="f36" y="f37"/>
              </a:ahXY>
            </a:ahLst>
            <a:cxnLst>
              <a:cxn ang="3cd4">
                <a:pos x="hc" y="t"/>
              </a:cxn>
              <a:cxn ang="0">
                <a:pos x="r" y="vc"/>
              </a:cxn>
              <a:cxn ang="cd4">
                <a:pos x="hc" y="b"/>
              </a:cxn>
              <a:cxn ang="cd2">
                <a:pos x="l" y="vc"/>
              </a:cxn>
            </a:cxnLst>
            <a:rect l="f96" t="f96" r="f97" b="f98"/>
            <a:pathLst>
              <a:path>
                <a:moveTo>
                  <a:pt x="f38" y="f37"/>
                </a:moveTo>
                <a:arcTo wR="f47" hR="f48" stAng="f81" swAng="f64"/>
                <a:lnTo>
                  <a:pt x="f37" y="f44"/>
                </a:lnTo>
                <a:arcTo wR="f48" hR="f65" stAng="f90" swAng="f68"/>
                <a:lnTo>
                  <a:pt x="f45" y="f39"/>
                </a:lnTo>
                <a:arcTo wR="f69" hR="f70" stAng="f91" swAng="f86"/>
                <a:lnTo>
                  <a:pt x="f40" y="f38"/>
                </a:lnTo>
                <a:arcTo wR="f75" hR="f47" stAng="f87" swAng="f88"/>
                <a:close/>
              </a:path>
            </a:pathLst>
          </a:custGeom>
          <a:solidFill>
            <a:srgbClr val="FFFFFF"/>
          </a:solidFill>
          <a:ln>
            <a:noFill/>
            <a:prstDash val="solid"/>
          </a:ln>
        </p:spPr>
        <p:txBody>
          <a:bodyPr vert="horz" wrap="none" lIns="83745" tIns="43547" rIns="83745" bIns="43547" anchor="ctr" anchorCtr="0" compatLnSpc="1"/>
          <a:lstStyle/>
          <a:p>
            <a:pPr marL="0" marR="0" lvl="0" indent="0" algn="l" rtl="0" hangingPunct="0">
              <a:lnSpc>
                <a:spcPct val="104000"/>
              </a:lnSpc>
              <a:spcBef>
                <a:spcPts val="0"/>
              </a:spcBef>
              <a:spcAft>
                <a:spcPts val="0"/>
              </a:spcAft>
              <a:buNone/>
              <a:tabLst>
                <a:tab pos="0" algn="l"/>
                <a:tab pos="417719" algn="l"/>
                <a:tab pos="835774" algn="l"/>
                <a:tab pos="1253830" algn="l"/>
                <a:tab pos="1671885" algn="l"/>
                <a:tab pos="2089940" algn="l"/>
                <a:tab pos="2507995" algn="l"/>
                <a:tab pos="2926050" algn="l"/>
                <a:tab pos="3344105" algn="l"/>
                <a:tab pos="3762159" algn="l"/>
                <a:tab pos="4180215" algn="l"/>
                <a:tab pos="4598270" algn="l"/>
                <a:tab pos="5016326" algn="l"/>
                <a:tab pos="5434381" algn="l"/>
                <a:tab pos="5852436" algn="l"/>
                <a:tab pos="6270491" algn="l"/>
                <a:tab pos="6688546" algn="l"/>
                <a:tab pos="7106601" algn="l"/>
                <a:tab pos="7524655" algn="l"/>
                <a:tab pos="7942711" algn="l"/>
                <a:tab pos="8360766" algn="l"/>
              </a:tabLst>
            </a:pPr>
            <a:endParaRPr lang="en-GB" sz="1700" b="0" i="0" u="none" strike="noStrike" baseline="0" dirty="0">
              <a:ln>
                <a:noFill/>
              </a:ln>
              <a:solidFill>
                <a:srgbClr val="000000"/>
              </a:solidFill>
              <a:latin typeface="Arial" pitchFamily="18"/>
              <a:ea typeface="DejaVu Sans" pitchFamily="2"/>
              <a:cs typeface="DejaVu Sans" pitchFamily="2"/>
            </a:endParaRPr>
          </a:p>
        </p:txBody>
      </p:sp>
      <p:sp>
        <p:nvSpPr>
          <p:cNvPr id="8" name="Freeform 7"/>
          <p:cNvSpPr/>
          <p:nvPr/>
        </p:nvSpPr>
        <p:spPr>
          <a:xfrm>
            <a:off x="0" y="0"/>
            <a:ext cx="6881813" cy="9710738"/>
          </a:xfrm>
          <a:custGeom>
            <a:avLst>
              <a:gd name="f0" fmla="val 4"/>
            </a:avLst>
            <a:gdLst>
              <a:gd name="f1" fmla="val 10800000"/>
              <a:gd name="f2" fmla="val 5400000"/>
              <a:gd name="f3" fmla="val 16200000"/>
              <a:gd name="f4" fmla="val w"/>
              <a:gd name="f5" fmla="val h"/>
              <a:gd name="f6" fmla="val ss"/>
              <a:gd name="f7" fmla="val 0"/>
              <a:gd name="f8" fmla="*/ 5419351 1 1725033"/>
              <a:gd name="f9" fmla="val 45"/>
              <a:gd name="f10" fmla="val 10800"/>
              <a:gd name="f11" fmla="val -2147483647"/>
              <a:gd name="f12" fmla="val 2147483647"/>
              <a:gd name="f13" fmla="abs f4"/>
              <a:gd name="f14" fmla="abs f5"/>
              <a:gd name="f15" fmla="abs f6"/>
              <a:gd name="f16" fmla="*/ f8 1 180"/>
              <a:gd name="f17" fmla="pin 0 f0 10800"/>
              <a:gd name="f18" fmla="+- 0 0 f2"/>
              <a:gd name="f19" fmla="?: f13 f4 1"/>
              <a:gd name="f20" fmla="?: f14 f5 1"/>
              <a:gd name="f21" fmla="?: f15 f6 1"/>
              <a:gd name="f22" fmla="*/ f9 f16 1"/>
              <a:gd name="f23" fmla="+- f7 f17 0"/>
              <a:gd name="f24" fmla="*/ f19 1 21600"/>
              <a:gd name="f25" fmla="*/ f20 1 21600"/>
              <a:gd name="f26" fmla="*/ 21600 f19 1"/>
              <a:gd name="f27" fmla="*/ 21600 f20 1"/>
              <a:gd name="f28" fmla="+- 0 0 f22"/>
              <a:gd name="f29" fmla="min f25 f24"/>
              <a:gd name="f30" fmla="*/ f26 1 f21"/>
              <a:gd name="f31" fmla="*/ f27 1 f21"/>
              <a:gd name="f32" fmla="*/ f28 f1 1"/>
              <a:gd name="f33" fmla="*/ f32 1 f8"/>
              <a:gd name="f34" fmla="+- f31 0 f17"/>
              <a:gd name="f35" fmla="+- f30 0 f17"/>
              <a:gd name="f36" fmla="*/ f17 f29 1"/>
              <a:gd name="f37" fmla="*/ f7 f29 1"/>
              <a:gd name="f38" fmla="*/ f23 f29 1"/>
              <a:gd name="f39" fmla="*/ f31 f29 1"/>
              <a:gd name="f40" fmla="*/ f30 f29 1"/>
              <a:gd name="f41" fmla="+- f33 0 f2"/>
              <a:gd name="f42" fmla="+- f37 0 f38"/>
              <a:gd name="f43" fmla="+- f38 0 f37"/>
              <a:gd name="f44" fmla="*/ f34 f29 1"/>
              <a:gd name="f45" fmla="*/ f35 f29 1"/>
              <a:gd name="f46" fmla="cos 1 f41"/>
              <a:gd name="f47" fmla="abs f42"/>
              <a:gd name="f48" fmla="abs f43"/>
              <a:gd name="f49" fmla="?: f42 f18 f2"/>
              <a:gd name="f50" fmla="?: f42 f2 f18"/>
              <a:gd name="f51" fmla="?: f42 f3 f2"/>
              <a:gd name="f52" fmla="?: f42 f2 f3"/>
              <a:gd name="f53" fmla="+- f39 0 f44"/>
              <a:gd name="f54" fmla="?: f43 f18 f2"/>
              <a:gd name="f55" fmla="?: f43 f2 f18"/>
              <a:gd name="f56" fmla="+- f40 0 f45"/>
              <a:gd name="f57" fmla="+- f44 0 f39"/>
              <a:gd name="f58" fmla="+- f45 0 f40"/>
              <a:gd name="f59" fmla="?: f42 0 f1"/>
              <a:gd name="f60" fmla="?: f42 f1 0"/>
              <a:gd name="f61" fmla="+- 0 0 f46"/>
              <a:gd name="f62" fmla="?: f42 f52 f51"/>
              <a:gd name="f63" fmla="?: f42 f51 f52"/>
              <a:gd name="f64" fmla="?: f43 f50 f49"/>
              <a:gd name="f65" fmla="abs f53"/>
              <a:gd name="f66" fmla="?: f53 0 f1"/>
              <a:gd name="f67" fmla="?: f53 f1 0"/>
              <a:gd name="f68" fmla="?: f53 f54 f55"/>
              <a:gd name="f69" fmla="abs f56"/>
              <a:gd name="f70" fmla="abs f57"/>
              <a:gd name="f71" fmla="?: f56 f18 f2"/>
              <a:gd name="f72" fmla="?: f56 f2 f18"/>
              <a:gd name="f73" fmla="?: f56 f3 f2"/>
              <a:gd name="f74" fmla="?: f56 f2 f3"/>
              <a:gd name="f75" fmla="abs f58"/>
              <a:gd name="f76" fmla="?: f58 f18 f2"/>
              <a:gd name="f77" fmla="?: f58 f2 f18"/>
              <a:gd name="f78" fmla="?: f58 f60 f59"/>
              <a:gd name="f79" fmla="?: f58 f59 f60"/>
              <a:gd name="f80" fmla="*/ f17 f61 1"/>
              <a:gd name="f81" fmla="?: f43 f63 f62"/>
              <a:gd name="f82" fmla="?: f43 f67 f66"/>
              <a:gd name="f83" fmla="?: f43 f66 f67"/>
              <a:gd name="f84" fmla="?: f56 f74 f73"/>
              <a:gd name="f85" fmla="?: f56 f73 f74"/>
              <a:gd name="f86" fmla="?: f57 f72 f71"/>
              <a:gd name="f87" fmla="?: f42 f78 f79"/>
              <a:gd name="f88" fmla="?: f42 f76 f77"/>
              <a:gd name="f89" fmla="*/ f80 3163 1"/>
              <a:gd name="f90" fmla="?: f53 f82 f83"/>
              <a:gd name="f91" fmla="?: f57 f85 f84"/>
              <a:gd name="f92" fmla="*/ f89 1 7636"/>
              <a:gd name="f93" fmla="+- f7 f92 0"/>
              <a:gd name="f94" fmla="+- f30 0 f92"/>
              <a:gd name="f95" fmla="+- f31 0 f92"/>
              <a:gd name="f96" fmla="*/ f93 f29 1"/>
              <a:gd name="f97" fmla="*/ f94 f29 1"/>
              <a:gd name="f98" fmla="*/ f95 f29 1"/>
            </a:gdLst>
            <a:ahLst>
              <a:ahXY gdRefX="f0" minX="f7" maxX="f10">
                <a:pos x="f36" y="f37"/>
              </a:ahXY>
            </a:ahLst>
            <a:cxnLst>
              <a:cxn ang="3cd4">
                <a:pos x="hc" y="t"/>
              </a:cxn>
              <a:cxn ang="0">
                <a:pos x="r" y="vc"/>
              </a:cxn>
              <a:cxn ang="cd4">
                <a:pos x="hc" y="b"/>
              </a:cxn>
              <a:cxn ang="cd2">
                <a:pos x="l" y="vc"/>
              </a:cxn>
            </a:cxnLst>
            <a:rect l="f96" t="f96" r="f97" b="f98"/>
            <a:pathLst>
              <a:path>
                <a:moveTo>
                  <a:pt x="f38" y="f37"/>
                </a:moveTo>
                <a:arcTo wR="f47" hR="f48" stAng="f81" swAng="f64"/>
                <a:lnTo>
                  <a:pt x="f37" y="f44"/>
                </a:lnTo>
                <a:arcTo wR="f48" hR="f65" stAng="f90" swAng="f68"/>
                <a:lnTo>
                  <a:pt x="f45" y="f39"/>
                </a:lnTo>
                <a:arcTo wR="f69" hR="f70" stAng="f91" swAng="f86"/>
                <a:lnTo>
                  <a:pt x="f40" y="f38"/>
                </a:lnTo>
                <a:arcTo wR="f75" hR="f47" stAng="f87" swAng="f88"/>
                <a:close/>
              </a:path>
            </a:pathLst>
          </a:custGeom>
          <a:solidFill>
            <a:srgbClr val="FFFFFF"/>
          </a:solidFill>
          <a:ln>
            <a:noFill/>
            <a:prstDash val="solid"/>
          </a:ln>
        </p:spPr>
        <p:txBody>
          <a:bodyPr vert="horz" wrap="none" lIns="83745" tIns="43547" rIns="83745" bIns="43547" anchor="ctr" anchorCtr="0" compatLnSpc="1"/>
          <a:lstStyle/>
          <a:p>
            <a:pPr marL="0" marR="0" lvl="0" indent="0" algn="l" rtl="0" hangingPunct="0">
              <a:lnSpc>
                <a:spcPct val="104000"/>
              </a:lnSpc>
              <a:spcBef>
                <a:spcPts val="0"/>
              </a:spcBef>
              <a:spcAft>
                <a:spcPts val="0"/>
              </a:spcAft>
              <a:buNone/>
              <a:tabLst>
                <a:tab pos="0" algn="l"/>
                <a:tab pos="417719" algn="l"/>
                <a:tab pos="835774" algn="l"/>
                <a:tab pos="1253830" algn="l"/>
                <a:tab pos="1671885" algn="l"/>
                <a:tab pos="2089940" algn="l"/>
                <a:tab pos="2507995" algn="l"/>
                <a:tab pos="2926050" algn="l"/>
                <a:tab pos="3344105" algn="l"/>
                <a:tab pos="3762159" algn="l"/>
                <a:tab pos="4180215" algn="l"/>
                <a:tab pos="4598270" algn="l"/>
                <a:tab pos="5016326" algn="l"/>
                <a:tab pos="5434381" algn="l"/>
                <a:tab pos="5852436" algn="l"/>
                <a:tab pos="6270491" algn="l"/>
                <a:tab pos="6688546" algn="l"/>
                <a:tab pos="7106601" algn="l"/>
                <a:tab pos="7524655" algn="l"/>
                <a:tab pos="7942711" algn="l"/>
                <a:tab pos="8360766" algn="l"/>
              </a:tabLst>
            </a:pPr>
            <a:endParaRPr lang="en-GB" sz="1700" b="0" i="0" u="none" strike="noStrike" baseline="0" dirty="0">
              <a:ln>
                <a:noFill/>
              </a:ln>
              <a:solidFill>
                <a:srgbClr val="000000"/>
              </a:solidFill>
              <a:latin typeface="Arial" pitchFamily="18"/>
              <a:ea typeface="DejaVu Sans" pitchFamily="2"/>
              <a:cs typeface="DejaVu Sans" pitchFamily="2"/>
            </a:endParaRPr>
          </a:p>
        </p:txBody>
      </p:sp>
      <p:sp>
        <p:nvSpPr>
          <p:cNvPr id="9" name="Freeform 8"/>
          <p:cNvSpPr/>
          <p:nvPr/>
        </p:nvSpPr>
        <p:spPr>
          <a:xfrm>
            <a:off x="0" y="0"/>
            <a:ext cx="6881813" cy="9710738"/>
          </a:xfrm>
          <a:custGeom>
            <a:avLst>
              <a:gd name="f0" fmla="val 4"/>
            </a:avLst>
            <a:gdLst>
              <a:gd name="f1" fmla="val 10800000"/>
              <a:gd name="f2" fmla="val 5400000"/>
              <a:gd name="f3" fmla="val 16200000"/>
              <a:gd name="f4" fmla="val w"/>
              <a:gd name="f5" fmla="val h"/>
              <a:gd name="f6" fmla="val ss"/>
              <a:gd name="f7" fmla="val 0"/>
              <a:gd name="f8" fmla="*/ 5419351 1 1725033"/>
              <a:gd name="f9" fmla="val 45"/>
              <a:gd name="f10" fmla="val 10800"/>
              <a:gd name="f11" fmla="val -2147483647"/>
              <a:gd name="f12" fmla="val 2147483647"/>
              <a:gd name="f13" fmla="abs f4"/>
              <a:gd name="f14" fmla="abs f5"/>
              <a:gd name="f15" fmla="abs f6"/>
              <a:gd name="f16" fmla="*/ f8 1 180"/>
              <a:gd name="f17" fmla="pin 0 f0 10800"/>
              <a:gd name="f18" fmla="+- 0 0 f2"/>
              <a:gd name="f19" fmla="?: f13 f4 1"/>
              <a:gd name="f20" fmla="?: f14 f5 1"/>
              <a:gd name="f21" fmla="?: f15 f6 1"/>
              <a:gd name="f22" fmla="*/ f9 f16 1"/>
              <a:gd name="f23" fmla="+- f7 f17 0"/>
              <a:gd name="f24" fmla="*/ f19 1 21600"/>
              <a:gd name="f25" fmla="*/ f20 1 21600"/>
              <a:gd name="f26" fmla="*/ 21600 f19 1"/>
              <a:gd name="f27" fmla="*/ 21600 f20 1"/>
              <a:gd name="f28" fmla="+- 0 0 f22"/>
              <a:gd name="f29" fmla="min f25 f24"/>
              <a:gd name="f30" fmla="*/ f26 1 f21"/>
              <a:gd name="f31" fmla="*/ f27 1 f21"/>
              <a:gd name="f32" fmla="*/ f28 f1 1"/>
              <a:gd name="f33" fmla="*/ f32 1 f8"/>
              <a:gd name="f34" fmla="+- f31 0 f17"/>
              <a:gd name="f35" fmla="+- f30 0 f17"/>
              <a:gd name="f36" fmla="*/ f17 f29 1"/>
              <a:gd name="f37" fmla="*/ f7 f29 1"/>
              <a:gd name="f38" fmla="*/ f23 f29 1"/>
              <a:gd name="f39" fmla="*/ f31 f29 1"/>
              <a:gd name="f40" fmla="*/ f30 f29 1"/>
              <a:gd name="f41" fmla="+- f33 0 f2"/>
              <a:gd name="f42" fmla="+- f37 0 f38"/>
              <a:gd name="f43" fmla="+- f38 0 f37"/>
              <a:gd name="f44" fmla="*/ f34 f29 1"/>
              <a:gd name="f45" fmla="*/ f35 f29 1"/>
              <a:gd name="f46" fmla="cos 1 f41"/>
              <a:gd name="f47" fmla="abs f42"/>
              <a:gd name="f48" fmla="abs f43"/>
              <a:gd name="f49" fmla="?: f42 f18 f2"/>
              <a:gd name="f50" fmla="?: f42 f2 f18"/>
              <a:gd name="f51" fmla="?: f42 f3 f2"/>
              <a:gd name="f52" fmla="?: f42 f2 f3"/>
              <a:gd name="f53" fmla="+- f39 0 f44"/>
              <a:gd name="f54" fmla="?: f43 f18 f2"/>
              <a:gd name="f55" fmla="?: f43 f2 f18"/>
              <a:gd name="f56" fmla="+- f40 0 f45"/>
              <a:gd name="f57" fmla="+- f44 0 f39"/>
              <a:gd name="f58" fmla="+- f45 0 f40"/>
              <a:gd name="f59" fmla="?: f42 0 f1"/>
              <a:gd name="f60" fmla="?: f42 f1 0"/>
              <a:gd name="f61" fmla="+- 0 0 f46"/>
              <a:gd name="f62" fmla="?: f42 f52 f51"/>
              <a:gd name="f63" fmla="?: f42 f51 f52"/>
              <a:gd name="f64" fmla="?: f43 f50 f49"/>
              <a:gd name="f65" fmla="abs f53"/>
              <a:gd name="f66" fmla="?: f53 0 f1"/>
              <a:gd name="f67" fmla="?: f53 f1 0"/>
              <a:gd name="f68" fmla="?: f53 f54 f55"/>
              <a:gd name="f69" fmla="abs f56"/>
              <a:gd name="f70" fmla="abs f57"/>
              <a:gd name="f71" fmla="?: f56 f18 f2"/>
              <a:gd name="f72" fmla="?: f56 f2 f18"/>
              <a:gd name="f73" fmla="?: f56 f3 f2"/>
              <a:gd name="f74" fmla="?: f56 f2 f3"/>
              <a:gd name="f75" fmla="abs f58"/>
              <a:gd name="f76" fmla="?: f58 f18 f2"/>
              <a:gd name="f77" fmla="?: f58 f2 f18"/>
              <a:gd name="f78" fmla="?: f58 f60 f59"/>
              <a:gd name="f79" fmla="?: f58 f59 f60"/>
              <a:gd name="f80" fmla="*/ f17 f61 1"/>
              <a:gd name="f81" fmla="?: f43 f63 f62"/>
              <a:gd name="f82" fmla="?: f43 f67 f66"/>
              <a:gd name="f83" fmla="?: f43 f66 f67"/>
              <a:gd name="f84" fmla="?: f56 f74 f73"/>
              <a:gd name="f85" fmla="?: f56 f73 f74"/>
              <a:gd name="f86" fmla="?: f57 f72 f71"/>
              <a:gd name="f87" fmla="?: f42 f78 f79"/>
              <a:gd name="f88" fmla="?: f42 f76 f77"/>
              <a:gd name="f89" fmla="*/ f80 3163 1"/>
              <a:gd name="f90" fmla="?: f53 f82 f83"/>
              <a:gd name="f91" fmla="?: f57 f85 f84"/>
              <a:gd name="f92" fmla="*/ f89 1 7636"/>
              <a:gd name="f93" fmla="+- f7 f92 0"/>
              <a:gd name="f94" fmla="+- f30 0 f92"/>
              <a:gd name="f95" fmla="+- f31 0 f92"/>
              <a:gd name="f96" fmla="*/ f93 f29 1"/>
              <a:gd name="f97" fmla="*/ f94 f29 1"/>
              <a:gd name="f98" fmla="*/ f95 f29 1"/>
            </a:gdLst>
            <a:ahLst>
              <a:ahXY gdRefX="f0" minX="f7" maxX="f10">
                <a:pos x="f36" y="f37"/>
              </a:ahXY>
            </a:ahLst>
            <a:cxnLst>
              <a:cxn ang="3cd4">
                <a:pos x="hc" y="t"/>
              </a:cxn>
              <a:cxn ang="0">
                <a:pos x="r" y="vc"/>
              </a:cxn>
              <a:cxn ang="cd4">
                <a:pos x="hc" y="b"/>
              </a:cxn>
              <a:cxn ang="cd2">
                <a:pos x="l" y="vc"/>
              </a:cxn>
            </a:cxnLst>
            <a:rect l="f96" t="f96" r="f97" b="f98"/>
            <a:pathLst>
              <a:path>
                <a:moveTo>
                  <a:pt x="f38" y="f37"/>
                </a:moveTo>
                <a:arcTo wR="f47" hR="f48" stAng="f81" swAng="f64"/>
                <a:lnTo>
                  <a:pt x="f37" y="f44"/>
                </a:lnTo>
                <a:arcTo wR="f48" hR="f65" stAng="f90" swAng="f68"/>
                <a:lnTo>
                  <a:pt x="f45" y="f39"/>
                </a:lnTo>
                <a:arcTo wR="f69" hR="f70" stAng="f91" swAng="f86"/>
                <a:lnTo>
                  <a:pt x="f40" y="f38"/>
                </a:lnTo>
                <a:arcTo wR="f75" hR="f47" stAng="f87" swAng="f88"/>
                <a:close/>
              </a:path>
            </a:pathLst>
          </a:custGeom>
          <a:solidFill>
            <a:srgbClr val="FFFFFF"/>
          </a:solidFill>
          <a:ln>
            <a:noFill/>
            <a:prstDash val="solid"/>
          </a:ln>
        </p:spPr>
        <p:txBody>
          <a:bodyPr vert="horz" wrap="none" lIns="83745" tIns="43547" rIns="83745" bIns="43547" anchor="ctr" anchorCtr="0" compatLnSpc="1"/>
          <a:lstStyle/>
          <a:p>
            <a:pPr marL="0" marR="0" lvl="0" indent="0" algn="l" rtl="0" hangingPunct="0">
              <a:lnSpc>
                <a:spcPct val="104000"/>
              </a:lnSpc>
              <a:spcBef>
                <a:spcPts val="0"/>
              </a:spcBef>
              <a:spcAft>
                <a:spcPts val="0"/>
              </a:spcAft>
              <a:buNone/>
              <a:tabLst>
                <a:tab pos="0" algn="l"/>
                <a:tab pos="417719" algn="l"/>
                <a:tab pos="835774" algn="l"/>
                <a:tab pos="1253830" algn="l"/>
                <a:tab pos="1671885" algn="l"/>
                <a:tab pos="2089940" algn="l"/>
                <a:tab pos="2507995" algn="l"/>
                <a:tab pos="2926050" algn="l"/>
                <a:tab pos="3344105" algn="l"/>
                <a:tab pos="3762159" algn="l"/>
                <a:tab pos="4180215" algn="l"/>
                <a:tab pos="4598270" algn="l"/>
                <a:tab pos="5016326" algn="l"/>
                <a:tab pos="5434381" algn="l"/>
                <a:tab pos="5852436" algn="l"/>
                <a:tab pos="6270491" algn="l"/>
                <a:tab pos="6688546" algn="l"/>
                <a:tab pos="7106601" algn="l"/>
                <a:tab pos="7524655" algn="l"/>
                <a:tab pos="7942711" algn="l"/>
                <a:tab pos="8360766" algn="l"/>
              </a:tabLst>
            </a:pPr>
            <a:endParaRPr lang="en-GB" sz="1700" b="0" i="0" u="none" strike="noStrike" baseline="0" dirty="0">
              <a:ln>
                <a:noFill/>
              </a:ln>
              <a:solidFill>
                <a:srgbClr val="000000"/>
              </a:solidFill>
              <a:latin typeface="Arial" pitchFamily="18"/>
              <a:ea typeface="DejaVu Sans" pitchFamily="2"/>
              <a:cs typeface="DejaVu Sans" pitchFamily="2"/>
            </a:endParaRPr>
          </a:p>
        </p:txBody>
      </p:sp>
      <p:sp>
        <p:nvSpPr>
          <p:cNvPr id="10" name="Freeform 9"/>
          <p:cNvSpPr/>
          <p:nvPr/>
        </p:nvSpPr>
        <p:spPr>
          <a:xfrm>
            <a:off x="0" y="0"/>
            <a:ext cx="6881813" cy="9710738"/>
          </a:xfrm>
          <a:custGeom>
            <a:avLst>
              <a:gd name="f0" fmla="val 4"/>
            </a:avLst>
            <a:gdLst>
              <a:gd name="f1" fmla="val 10800000"/>
              <a:gd name="f2" fmla="val 5400000"/>
              <a:gd name="f3" fmla="val 16200000"/>
              <a:gd name="f4" fmla="val w"/>
              <a:gd name="f5" fmla="val h"/>
              <a:gd name="f6" fmla="val ss"/>
              <a:gd name="f7" fmla="val 0"/>
              <a:gd name="f8" fmla="*/ 5419351 1 1725033"/>
              <a:gd name="f9" fmla="val 45"/>
              <a:gd name="f10" fmla="val 10800"/>
              <a:gd name="f11" fmla="val -2147483647"/>
              <a:gd name="f12" fmla="val 2147483647"/>
              <a:gd name="f13" fmla="abs f4"/>
              <a:gd name="f14" fmla="abs f5"/>
              <a:gd name="f15" fmla="abs f6"/>
              <a:gd name="f16" fmla="*/ f8 1 180"/>
              <a:gd name="f17" fmla="pin 0 f0 10800"/>
              <a:gd name="f18" fmla="+- 0 0 f2"/>
              <a:gd name="f19" fmla="?: f13 f4 1"/>
              <a:gd name="f20" fmla="?: f14 f5 1"/>
              <a:gd name="f21" fmla="?: f15 f6 1"/>
              <a:gd name="f22" fmla="*/ f9 f16 1"/>
              <a:gd name="f23" fmla="+- f7 f17 0"/>
              <a:gd name="f24" fmla="*/ f19 1 21600"/>
              <a:gd name="f25" fmla="*/ f20 1 21600"/>
              <a:gd name="f26" fmla="*/ 21600 f19 1"/>
              <a:gd name="f27" fmla="*/ 21600 f20 1"/>
              <a:gd name="f28" fmla="+- 0 0 f22"/>
              <a:gd name="f29" fmla="min f25 f24"/>
              <a:gd name="f30" fmla="*/ f26 1 f21"/>
              <a:gd name="f31" fmla="*/ f27 1 f21"/>
              <a:gd name="f32" fmla="*/ f28 f1 1"/>
              <a:gd name="f33" fmla="*/ f32 1 f8"/>
              <a:gd name="f34" fmla="+- f31 0 f17"/>
              <a:gd name="f35" fmla="+- f30 0 f17"/>
              <a:gd name="f36" fmla="*/ f17 f29 1"/>
              <a:gd name="f37" fmla="*/ f7 f29 1"/>
              <a:gd name="f38" fmla="*/ f23 f29 1"/>
              <a:gd name="f39" fmla="*/ f31 f29 1"/>
              <a:gd name="f40" fmla="*/ f30 f29 1"/>
              <a:gd name="f41" fmla="+- f33 0 f2"/>
              <a:gd name="f42" fmla="+- f37 0 f38"/>
              <a:gd name="f43" fmla="+- f38 0 f37"/>
              <a:gd name="f44" fmla="*/ f34 f29 1"/>
              <a:gd name="f45" fmla="*/ f35 f29 1"/>
              <a:gd name="f46" fmla="cos 1 f41"/>
              <a:gd name="f47" fmla="abs f42"/>
              <a:gd name="f48" fmla="abs f43"/>
              <a:gd name="f49" fmla="?: f42 f18 f2"/>
              <a:gd name="f50" fmla="?: f42 f2 f18"/>
              <a:gd name="f51" fmla="?: f42 f3 f2"/>
              <a:gd name="f52" fmla="?: f42 f2 f3"/>
              <a:gd name="f53" fmla="+- f39 0 f44"/>
              <a:gd name="f54" fmla="?: f43 f18 f2"/>
              <a:gd name="f55" fmla="?: f43 f2 f18"/>
              <a:gd name="f56" fmla="+- f40 0 f45"/>
              <a:gd name="f57" fmla="+- f44 0 f39"/>
              <a:gd name="f58" fmla="+- f45 0 f40"/>
              <a:gd name="f59" fmla="?: f42 0 f1"/>
              <a:gd name="f60" fmla="?: f42 f1 0"/>
              <a:gd name="f61" fmla="+- 0 0 f46"/>
              <a:gd name="f62" fmla="?: f42 f52 f51"/>
              <a:gd name="f63" fmla="?: f42 f51 f52"/>
              <a:gd name="f64" fmla="?: f43 f50 f49"/>
              <a:gd name="f65" fmla="abs f53"/>
              <a:gd name="f66" fmla="?: f53 0 f1"/>
              <a:gd name="f67" fmla="?: f53 f1 0"/>
              <a:gd name="f68" fmla="?: f53 f54 f55"/>
              <a:gd name="f69" fmla="abs f56"/>
              <a:gd name="f70" fmla="abs f57"/>
              <a:gd name="f71" fmla="?: f56 f18 f2"/>
              <a:gd name="f72" fmla="?: f56 f2 f18"/>
              <a:gd name="f73" fmla="?: f56 f3 f2"/>
              <a:gd name="f74" fmla="?: f56 f2 f3"/>
              <a:gd name="f75" fmla="abs f58"/>
              <a:gd name="f76" fmla="?: f58 f18 f2"/>
              <a:gd name="f77" fmla="?: f58 f2 f18"/>
              <a:gd name="f78" fmla="?: f58 f60 f59"/>
              <a:gd name="f79" fmla="?: f58 f59 f60"/>
              <a:gd name="f80" fmla="*/ f17 f61 1"/>
              <a:gd name="f81" fmla="?: f43 f63 f62"/>
              <a:gd name="f82" fmla="?: f43 f67 f66"/>
              <a:gd name="f83" fmla="?: f43 f66 f67"/>
              <a:gd name="f84" fmla="?: f56 f74 f73"/>
              <a:gd name="f85" fmla="?: f56 f73 f74"/>
              <a:gd name="f86" fmla="?: f57 f72 f71"/>
              <a:gd name="f87" fmla="?: f42 f78 f79"/>
              <a:gd name="f88" fmla="?: f42 f76 f77"/>
              <a:gd name="f89" fmla="*/ f80 3163 1"/>
              <a:gd name="f90" fmla="?: f53 f82 f83"/>
              <a:gd name="f91" fmla="?: f57 f85 f84"/>
              <a:gd name="f92" fmla="*/ f89 1 7636"/>
              <a:gd name="f93" fmla="+- f7 f92 0"/>
              <a:gd name="f94" fmla="+- f30 0 f92"/>
              <a:gd name="f95" fmla="+- f31 0 f92"/>
              <a:gd name="f96" fmla="*/ f93 f29 1"/>
              <a:gd name="f97" fmla="*/ f94 f29 1"/>
              <a:gd name="f98" fmla="*/ f95 f29 1"/>
            </a:gdLst>
            <a:ahLst>
              <a:ahXY gdRefX="f0" minX="f7" maxX="f10">
                <a:pos x="f36" y="f37"/>
              </a:ahXY>
            </a:ahLst>
            <a:cxnLst>
              <a:cxn ang="3cd4">
                <a:pos x="hc" y="t"/>
              </a:cxn>
              <a:cxn ang="0">
                <a:pos x="r" y="vc"/>
              </a:cxn>
              <a:cxn ang="cd4">
                <a:pos x="hc" y="b"/>
              </a:cxn>
              <a:cxn ang="cd2">
                <a:pos x="l" y="vc"/>
              </a:cxn>
            </a:cxnLst>
            <a:rect l="f96" t="f96" r="f97" b="f98"/>
            <a:pathLst>
              <a:path>
                <a:moveTo>
                  <a:pt x="f38" y="f37"/>
                </a:moveTo>
                <a:arcTo wR="f47" hR="f48" stAng="f81" swAng="f64"/>
                <a:lnTo>
                  <a:pt x="f37" y="f44"/>
                </a:lnTo>
                <a:arcTo wR="f48" hR="f65" stAng="f90" swAng="f68"/>
                <a:lnTo>
                  <a:pt x="f45" y="f39"/>
                </a:lnTo>
                <a:arcTo wR="f69" hR="f70" stAng="f91" swAng="f86"/>
                <a:lnTo>
                  <a:pt x="f40" y="f38"/>
                </a:lnTo>
                <a:arcTo wR="f75" hR="f47" stAng="f87" swAng="f88"/>
                <a:close/>
              </a:path>
            </a:pathLst>
          </a:custGeom>
          <a:solidFill>
            <a:srgbClr val="FFFFFF"/>
          </a:solidFill>
          <a:ln>
            <a:noFill/>
            <a:prstDash val="solid"/>
          </a:ln>
        </p:spPr>
        <p:txBody>
          <a:bodyPr vert="horz" wrap="none" lIns="83745" tIns="43547" rIns="83745" bIns="43547" anchor="ctr" anchorCtr="0" compatLnSpc="1"/>
          <a:lstStyle/>
          <a:p>
            <a:pPr marL="0" marR="0" lvl="0" indent="0" algn="l" rtl="0" hangingPunct="0">
              <a:lnSpc>
                <a:spcPct val="104000"/>
              </a:lnSpc>
              <a:spcBef>
                <a:spcPts val="0"/>
              </a:spcBef>
              <a:spcAft>
                <a:spcPts val="0"/>
              </a:spcAft>
              <a:buNone/>
              <a:tabLst>
                <a:tab pos="0" algn="l"/>
                <a:tab pos="417719" algn="l"/>
                <a:tab pos="835774" algn="l"/>
                <a:tab pos="1253830" algn="l"/>
                <a:tab pos="1671885" algn="l"/>
                <a:tab pos="2089940" algn="l"/>
                <a:tab pos="2507995" algn="l"/>
                <a:tab pos="2926050" algn="l"/>
                <a:tab pos="3344105" algn="l"/>
                <a:tab pos="3762159" algn="l"/>
                <a:tab pos="4180215" algn="l"/>
                <a:tab pos="4598270" algn="l"/>
                <a:tab pos="5016326" algn="l"/>
                <a:tab pos="5434381" algn="l"/>
                <a:tab pos="5852436" algn="l"/>
                <a:tab pos="6270491" algn="l"/>
                <a:tab pos="6688546" algn="l"/>
                <a:tab pos="7106601" algn="l"/>
                <a:tab pos="7524655" algn="l"/>
                <a:tab pos="7942711" algn="l"/>
                <a:tab pos="8360766" algn="l"/>
              </a:tabLst>
            </a:pPr>
            <a:endParaRPr lang="en-GB" sz="1700" b="0" i="0" u="none" strike="noStrike" baseline="0" dirty="0">
              <a:ln>
                <a:noFill/>
              </a:ln>
              <a:solidFill>
                <a:srgbClr val="000000"/>
              </a:solidFill>
              <a:latin typeface="Arial" pitchFamily="18"/>
              <a:ea typeface="DejaVu Sans" pitchFamily="2"/>
              <a:cs typeface="DejaVu Sans" pitchFamily="2"/>
            </a:endParaRPr>
          </a:p>
        </p:txBody>
      </p:sp>
      <p:sp>
        <p:nvSpPr>
          <p:cNvPr id="11" name="Freeform 10"/>
          <p:cNvSpPr/>
          <p:nvPr/>
        </p:nvSpPr>
        <p:spPr>
          <a:xfrm>
            <a:off x="0" y="0"/>
            <a:ext cx="6881813" cy="9710738"/>
          </a:xfrm>
          <a:custGeom>
            <a:avLst>
              <a:gd name="f0" fmla="val 4"/>
            </a:avLst>
            <a:gdLst>
              <a:gd name="f1" fmla="val 10800000"/>
              <a:gd name="f2" fmla="val 5400000"/>
              <a:gd name="f3" fmla="val 16200000"/>
              <a:gd name="f4" fmla="val w"/>
              <a:gd name="f5" fmla="val h"/>
              <a:gd name="f6" fmla="val ss"/>
              <a:gd name="f7" fmla="val 0"/>
              <a:gd name="f8" fmla="*/ 5419351 1 1725033"/>
              <a:gd name="f9" fmla="val 45"/>
              <a:gd name="f10" fmla="val 10800"/>
              <a:gd name="f11" fmla="val -2147483647"/>
              <a:gd name="f12" fmla="val 2147483647"/>
              <a:gd name="f13" fmla="abs f4"/>
              <a:gd name="f14" fmla="abs f5"/>
              <a:gd name="f15" fmla="abs f6"/>
              <a:gd name="f16" fmla="*/ f8 1 180"/>
              <a:gd name="f17" fmla="pin 0 f0 10800"/>
              <a:gd name="f18" fmla="+- 0 0 f2"/>
              <a:gd name="f19" fmla="?: f13 f4 1"/>
              <a:gd name="f20" fmla="?: f14 f5 1"/>
              <a:gd name="f21" fmla="?: f15 f6 1"/>
              <a:gd name="f22" fmla="*/ f9 f16 1"/>
              <a:gd name="f23" fmla="+- f7 f17 0"/>
              <a:gd name="f24" fmla="*/ f19 1 21600"/>
              <a:gd name="f25" fmla="*/ f20 1 21600"/>
              <a:gd name="f26" fmla="*/ 21600 f19 1"/>
              <a:gd name="f27" fmla="*/ 21600 f20 1"/>
              <a:gd name="f28" fmla="+- 0 0 f22"/>
              <a:gd name="f29" fmla="min f25 f24"/>
              <a:gd name="f30" fmla="*/ f26 1 f21"/>
              <a:gd name="f31" fmla="*/ f27 1 f21"/>
              <a:gd name="f32" fmla="*/ f28 f1 1"/>
              <a:gd name="f33" fmla="*/ f32 1 f8"/>
              <a:gd name="f34" fmla="+- f31 0 f17"/>
              <a:gd name="f35" fmla="+- f30 0 f17"/>
              <a:gd name="f36" fmla="*/ f17 f29 1"/>
              <a:gd name="f37" fmla="*/ f7 f29 1"/>
              <a:gd name="f38" fmla="*/ f23 f29 1"/>
              <a:gd name="f39" fmla="*/ f31 f29 1"/>
              <a:gd name="f40" fmla="*/ f30 f29 1"/>
              <a:gd name="f41" fmla="+- f33 0 f2"/>
              <a:gd name="f42" fmla="+- f37 0 f38"/>
              <a:gd name="f43" fmla="+- f38 0 f37"/>
              <a:gd name="f44" fmla="*/ f34 f29 1"/>
              <a:gd name="f45" fmla="*/ f35 f29 1"/>
              <a:gd name="f46" fmla="cos 1 f41"/>
              <a:gd name="f47" fmla="abs f42"/>
              <a:gd name="f48" fmla="abs f43"/>
              <a:gd name="f49" fmla="?: f42 f18 f2"/>
              <a:gd name="f50" fmla="?: f42 f2 f18"/>
              <a:gd name="f51" fmla="?: f42 f3 f2"/>
              <a:gd name="f52" fmla="?: f42 f2 f3"/>
              <a:gd name="f53" fmla="+- f39 0 f44"/>
              <a:gd name="f54" fmla="?: f43 f18 f2"/>
              <a:gd name="f55" fmla="?: f43 f2 f18"/>
              <a:gd name="f56" fmla="+- f40 0 f45"/>
              <a:gd name="f57" fmla="+- f44 0 f39"/>
              <a:gd name="f58" fmla="+- f45 0 f40"/>
              <a:gd name="f59" fmla="?: f42 0 f1"/>
              <a:gd name="f60" fmla="?: f42 f1 0"/>
              <a:gd name="f61" fmla="+- 0 0 f46"/>
              <a:gd name="f62" fmla="?: f42 f52 f51"/>
              <a:gd name="f63" fmla="?: f42 f51 f52"/>
              <a:gd name="f64" fmla="?: f43 f50 f49"/>
              <a:gd name="f65" fmla="abs f53"/>
              <a:gd name="f66" fmla="?: f53 0 f1"/>
              <a:gd name="f67" fmla="?: f53 f1 0"/>
              <a:gd name="f68" fmla="?: f53 f54 f55"/>
              <a:gd name="f69" fmla="abs f56"/>
              <a:gd name="f70" fmla="abs f57"/>
              <a:gd name="f71" fmla="?: f56 f18 f2"/>
              <a:gd name="f72" fmla="?: f56 f2 f18"/>
              <a:gd name="f73" fmla="?: f56 f3 f2"/>
              <a:gd name="f74" fmla="?: f56 f2 f3"/>
              <a:gd name="f75" fmla="abs f58"/>
              <a:gd name="f76" fmla="?: f58 f18 f2"/>
              <a:gd name="f77" fmla="?: f58 f2 f18"/>
              <a:gd name="f78" fmla="?: f58 f60 f59"/>
              <a:gd name="f79" fmla="?: f58 f59 f60"/>
              <a:gd name="f80" fmla="*/ f17 f61 1"/>
              <a:gd name="f81" fmla="?: f43 f63 f62"/>
              <a:gd name="f82" fmla="?: f43 f67 f66"/>
              <a:gd name="f83" fmla="?: f43 f66 f67"/>
              <a:gd name="f84" fmla="?: f56 f74 f73"/>
              <a:gd name="f85" fmla="?: f56 f73 f74"/>
              <a:gd name="f86" fmla="?: f57 f72 f71"/>
              <a:gd name="f87" fmla="?: f42 f78 f79"/>
              <a:gd name="f88" fmla="?: f42 f76 f77"/>
              <a:gd name="f89" fmla="*/ f80 3163 1"/>
              <a:gd name="f90" fmla="?: f53 f82 f83"/>
              <a:gd name="f91" fmla="?: f57 f85 f84"/>
              <a:gd name="f92" fmla="*/ f89 1 7636"/>
              <a:gd name="f93" fmla="+- f7 f92 0"/>
              <a:gd name="f94" fmla="+- f30 0 f92"/>
              <a:gd name="f95" fmla="+- f31 0 f92"/>
              <a:gd name="f96" fmla="*/ f93 f29 1"/>
              <a:gd name="f97" fmla="*/ f94 f29 1"/>
              <a:gd name="f98" fmla="*/ f95 f29 1"/>
            </a:gdLst>
            <a:ahLst>
              <a:ahXY gdRefX="f0" minX="f7" maxX="f10">
                <a:pos x="f36" y="f37"/>
              </a:ahXY>
            </a:ahLst>
            <a:cxnLst>
              <a:cxn ang="3cd4">
                <a:pos x="hc" y="t"/>
              </a:cxn>
              <a:cxn ang="0">
                <a:pos x="r" y="vc"/>
              </a:cxn>
              <a:cxn ang="cd4">
                <a:pos x="hc" y="b"/>
              </a:cxn>
              <a:cxn ang="cd2">
                <a:pos x="l" y="vc"/>
              </a:cxn>
            </a:cxnLst>
            <a:rect l="f96" t="f96" r="f97" b="f98"/>
            <a:pathLst>
              <a:path>
                <a:moveTo>
                  <a:pt x="f38" y="f37"/>
                </a:moveTo>
                <a:arcTo wR="f47" hR="f48" stAng="f81" swAng="f64"/>
                <a:lnTo>
                  <a:pt x="f37" y="f44"/>
                </a:lnTo>
                <a:arcTo wR="f48" hR="f65" stAng="f90" swAng="f68"/>
                <a:lnTo>
                  <a:pt x="f45" y="f39"/>
                </a:lnTo>
                <a:arcTo wR="f69" hR="f70" stAng="f91" swAng="f86"/>
                <a:lnTo>
                  <a:pt x="f40" y="f38"/>
                </a:lnTo>
                <a:arcTo wR="f75" hR="f47" stAng="f87" swAng="f88"/>
                <a:close/>
              </a:path>
            </a:pathLst>
          </a:custGeom>
          <a:solidFill>
            <a:srgbClr val="FFFFFF"/>
          </a:solidFill>
          <a:ln>
            <a:noFill/>
            <a:prstDash val="solid"/>
          </a:ln>
        </p:spPr>
        <p:txBody>
          <a:bodyPr vert="horz" wrap="none" lIns="83745" tIns="43547" rIns="83745" bIns="43547" anchor="ctr" anchorCtr="0" compatLnSpc="1"/>
          <a:lstStyle/>
          <a:p>
            <a:pPr marL="0" marR="0" lvl="0" indent="0" algn="l" rtl="0" hangingPunct="0">
              <a:lnSpc>
                <a:spcPct val="104000"/>
              </a:lnSpc>
              <a:spcBef>
                <a:spcPts val="0"/>
              </a:spcBef>
              <a:spcAft>
                <a:spcPts val="0"/>
              </a:spcAft>
              <a:buNone/>
              <a:tabLst>
                <a:tab pos="0" algn="l"/>
                <a:tab pos="417719" algn="l"/>
                <a:tab pos="835774" algn="l"/>
                <a:tab pos="1253830" algn="l"/>
                <a:tab pos="1671885" algn="l"/>
                <a:tab pos="2089940" algn="l"/>
                <a:tab pos="2507995" algn="l"/>
                <a:tab pos="2926050" algn="l"/>
                <a:tab pos="3344105" algn="l"/>
                <a:tab pos="3762159" algn="l"/>
                <a:tab pos="4180215" algn="l"/>
                <a:tab pos="4598270" algn="l"/>
                <a:tab pos="5016326" algn="l"/>
                <a:tab pos="5434381" algn="l"/>
                <a:tab pos="5852436" algn="l"/>
                <a:tab pos="6270491" algn="l"/>
                <a:tab pos="6688546" algn="l"/>
                <a:tab pos="7106601" algn="l"/>
                <a:tab pos="7524655" algn="l"/>
                <a:tab pos="7942711" algn="l"/>
                <a:tab pos="8360766" algn="l"/>
              </a:tabLst>
            </a:pPr>
            <a:endParaRPr lang="en-GB" sz="1700" b="0" i="0" u="none" strike="noStrike" baseline="0" dirty="0">
              <a:ln>
                <a:noFill/>
              </a:ln>
              <a:solidFill>
                <a:srgbClr val="000000"/>
              </a:solidFill>
              <a:latin typeface="Arial" pitchFamily="18"/>
              <a:ea typeface="DejaVu Sans" pitchFamily="2"/>
              <a:cs typeface="DejaVu Sans" pitchFamily="2"/>
            </a:endParaRPr>
          </a:p>
        </p:txBody>
      </p:sp>
      <p:sp>
        <p:nvSpPr>
          <p:cNvPr id="12" name="Freeform 11"/>
          <p:cNvSpPr/>
          <p:nvPr/>
        </p:nvSpPr>
        <p:spPr>
          <a:xfrm>
            <a:off x="0" y="0"/>
            <a:ext cx="6881813" cy="9710738"/>
          </a:xfrm>
          <a:custGeom>
            <a:avLst>
              <a:gd name="f0" fmla="val 4"/>
            </a:avLst>
            <a:gdLst>
              <a:gd name="f1" fmla="val 10800000"/>
              <a:gd name="f2" fmla="val 5400000"/>
              <a:gd name="f3" fmla="val 16200000"/>
              <a:gd name="f4" fmla="val w"/>
              <a:gd name="f5" fmla="val h"/>
              <a:gd name="f6" fmla="val ss"/>
              <a:gd name="f7" fmla="val 0"/>
              <a:gd name="f8" fmla="*/ 5419351 1 1725033"/>
              <a:gd name="f9" fmla="val 45"/>
              <a:gd name="f10" fmla="val 10800"/>
              <a:gd name="f11" fmla="val -2147483647"/>
              <a:gd name="f12" fmla="val 2147483647"/>
              <a:gd name="f13" fmla="abs f4"/>
              <a:gd name="f14" fmla="abs f5"/>
              <a:gd name="f15" fmla="abs f6"/>
              <a:gd name="f16" fmla="*/ f8 1 180"/>
              <a:gd name="f17" fmla="pin 0 f0 10800"/>
              <a:gd name="f18" fmla="+- 0 0 f2"/>
              <a:gd name="f19" fmla="?: f13 f4 1"/>
              <a:gd name="f20" fmla="?: f14 f5 1"/>
              <a:gd name="f21" fmla="?: f15 f6 1"/>
              <a:gd name="f22" fmla="*/ f9 f16 1"/>
              <a:gd name="f23" fmla="+- f7 f17 0"/>
              <a:gd name="f24" fmla="*/ f19 1 21600"/>
              <a:gd name="f25" fmla="*/ f20 1 21600"/>
              <a:gd name="f26" fmla="*/ 21600 f19 1"/>
              <a:gd name="f27" fmla="*/ 21600 f20 1"/>
              <a:gd name="f28" fmla="+- 0 0 f22"/>
              <a:gd name="f29" fmla="min f25 f24"/>
              <a:gd name="f30" fmla="*/ f26 1 f21"/>
              <a:gd name="f31" fmla="*/ f27 1 f21"/>
              <a:gd name="f32" fmla="*/ f28 f1 1"/>
              <a:gd name="f33" fmla="*/ f32 1 f8"/>
              <a:gd name="f34" fmla="+- f31 0 f17"/>
              <a:gd name="f35" fmla="+- f30 0 f17"/>
              <a:gd name="f36" fmla="*/ f17 f29 1"/>
              <a:gd name="f37" fmla="*/ f7 f29 1"/>
              <a:gd name="f38" fmla="*/ f23 f29 1"/>
              <a:gd name="f39" fmla="*/ f31 f29 1"/>
              <a:gd name="f40" fmla="*/ f30 f29 1"/>
              <a:gd name="f41" fmla="+- f33 0 f2"/>
              <a:gd name="f42" fmla="+- f37 0 f38"/>
              <a:gd name="f43" fmla="+- f38 0 f37"/>
              <a:gd name="f44" fmla="*/ f34 f29 1"/>
              <a:gd name="f45" fmla="*/ f35 f29 1"/>
              <a:gd name="f46" fmla="cos 1 f41"/>
              <a:gd name="f47" fmla="abs f42"/>
              <a:gd name="f48" fmla="abs f43"/>
              <a:gd name="f49" fmla="?: f42 f18 f2"/>
              <a:gd name="f50" fmla="?: f42 f2 f18"/>
              <a:gd name="f51" fmla="?: f42 f3 f2"/>
              <a:gd name="f52" fmla="?: f42 f2 f3"/>
              <a:gd name="f53" fmla="+- f39 0 f44"/>
              <a:gd name="f54" fmla="?: f43 f18 f2"/>
              <a:gd name="f55" fmla="?: f43 f2 f18"/>
              <a:gd name="f56" fmla="+- f40 0 f45"/>
              <a:gd name="f57" fmla="+- f44 0 f39"/>
              <a:gd name="f58" fmla="+- f45 0 f40"/>
              <a:gd name="f59" fmla="?: f42 0 f1"/>
              <a:gd name="f60" fmla="?: f42 f1 0"/>
              <a:gd name="f61" fmla="+- 0 0 f46"/>
              <a:gd name="f62" fmla="?: f42 f52 f51"/>
              <a:gd name="f63" fmla="?: f42 f51 f52"/>
              <a:gd name="f64" fmla="?: f43 f50 f49"/>
              <a:gd name="f65" fmla="abs f53"/>
              <a:gd name="f66" fmla="?: f53 0 f1"/>
              <a:gd name="f67" fmla="?: f53 f1 0"/>
              <a:gd name="f68" fmla="?: f53 f54 f55"/>
              <a:gd name="f69" fmla="abs f56"/>
              <a:gd name="f70" fmla="abs f57"/>
              <a:gd name="f71" fmla="?: f56 f18 f2"/>
              <a:gd name="f72" fmla="?: f56 f2 f18"/>
              <a:gd name="f73" fmla="?: f56 f3 f2"/>
              <a:gd name="f74" fmla="?: f56 f2 f3"/>
              <a:gd name="f75" fmla="abs f58"/>
              <a:gd name="f76" fmla="?: f58 f18 f2"/>
              <a:gd name="f77" fmla="?: f58 f2 f18"/>
              <a:gd name="f78" fmla="?: f58 f60 f59"/>
              <a:gd name="f79" fmla="?: f58 f59 f60"/>
              <a:gd name="f80" fmla="*/ f17 f61 1"/>
              <a:gd name="f81" fmla="?: f43 f63 f62"/>
              <a:gd name="f82" fmla="?: f43 f67 f66"/>
              <a:gd name="f83" fmla="?: f43 f66 f67"/>
              <a:gd name="f84" fmla="?: f56 f74 f73"/>
              <a:gd name="f85" fmla="?: f56 f73 f74"/>
              <a:gd name="f86" fmla="?: f57 f72 f71"/>
              <a:gd name="f87" fmla="?: f42 f78 f79"/>
              <a:gd name="f88" fmla="?: f42 f76 f77"/>
              <a:gd name="f89" fmla="*/ f80 3163 1"/>
              <a:gd name="f90" fmla="?: f53 f82 f83"/>
              <a:gd name="f91" fmla="?: f57 f85 f84"/>
              <a:gd name="f92" fmla="*/ f89 1 7636"/>
              <a:gd name="f93" fmla="+- f7 f92 0"/>
              <a:gd name="f94" fmla="+- f30 0 f92"/>
              <a:gd name="f95" fmla="+- f31 0 f92"/>
              <a:gd name="f96" fmla="*/ f93 f29 1"/>
              <a:gd name="f97" fmla="*/ f94 f29 1"/>
              <a:gd name="f98" fmla="*/ f95 f29 1"/>
            </a:gdLst>
            <a:ahLst>
              <a:ahXY gdRefX="f0" minX="f7" maxX="f10">
                <a:pos x="f36" y="f37"/>
              </a:ahXY>
            </a:ahLst>
            <a:cxnLst>
              <a:cxn ang="3cd4">
                <a:pos x="hc" y="t"/>
              </a:cxn>
              <a:cxn ang="0">
                <a:pos x="r" y="vc"/>
              </a:cxn>
              <a:cxn ang="cd4">
                <a:pos x="hc" y="b"/>
              </a:cxn>
              <a:cxn ang="cd2">
                <a:pos x="l" y="vc"/>
              </a:cxn>
            </a:cxnLst>
            <a:rect l="f96" t="f96" r="f97" b="f98"/>
            <a:pathLst>
              <a:path>
                <a:moveTo>
                  <a:pt x="f38" y="f37"/>
                </a:moveTo>
                <a:arcTo wR="f47" hR="f48" stAng="f81" swAng="f64"/>
                <a:lnTo>
                  <a:pt x="f37" y="f44"/>
                </a:lnTo>
                <a:arcTo wR="f48" hR="f65" stAng="f90" swAng="f68"/>
                <a:lnTo>
                  <a:pt x="f45" y="f39"/>
                </a:lnTo>
                <a:arcTo wR="f69" hR="f70" stAng="f91" swAng="f86"/>
                <a:lnTo>
                  <a:pt x="f40" y="f38"/>
                </a:lnTo>
                <a:arcTo wR="f75" hR="f47" stAng="f87" swAng="f88"/>
                <a:close/>
              </a:path>
            </a:pathLst>
          </a:custGeom>
          <a:solidFill>
            <a:srgbClr val="FFFFFF"/>
          </a:solidFill>
          <a:ln>
            <a:noFill/>
            <a:prstDash val="solid"/>
          </a:ln>
        </p:spPr>
        <p:txBody>
          <a:bodyPr vert="horz" wrap="none" lIns="83745" tIns="43547" rIns="83745" bIns="43547" anchor="ctr" anchorCtr="0" compatLnSpc="1"/>
          <a:lstStyle/>
          <a:p>
            <a:pPr marL="0" marR="0" lvl="0" indent="0" algn="l" rtl="0" hangingPunct="0">
              <a:lnSpc>
                <a:spcPct val="104000"/>
              </a:lnSpc>
              <a:spcBef>
                <a:spcPts val="0"/>
              </a:spcBef>
              <a:spcAft>
                <a:spcPts val="0"/>
              </a:spcAft>
              <a:buNone/>
              <a:tabLst>
                <a:tab pos="0" algn="l"/>
                <a:tab pos="417719" algn="l"/>
                <a:tab pos="835774" algn="l"/>
                <a:tab pos="1253830" algn="l"/>
                <a:tab pos="1671885" algn="l"/>
                <a:tab pos="2089940" algn="l"/>
                <a:tab pos="2507995" algn="l"/>
                <a:tab pos="2926050" algn="l"/>
                <a:tab pos="3344105" algn="l"/>
                <a:tab pos="3762159" algn="l"/>
                <a:tab pos="4180215" algn="l"/>
                <a:tab pos="4598270" algn="l"/>
                <a:tab pos="5016326" algn="l"/>
                <a:tab pos="5434381" algn="l"/>
                <a:tab pos="5852436" algn="l"/>
                <a:tab pos="6270491" algn="l"/>
                <a:tab pos="6688546" algn="l"/>
                <a:tab pos="7106601" algn="l"/>
                <a:tab pos="7524655" algn="l"/>
                <a:tab pos="7942711" algn="l"/>
                <a:tab pos="8360766" algn="l"/>
              </a:tabLst>
            </a:pPr>
            <a:endParaRPr lang="en-GB" sz="1700" b="0" i="0" u="none" strike="noStrike" baseline="0" dirty="0">
              <a:ln>
                <a:noFill/>
              </a:ln>
              <a:solidFill>
                <a:srgbClr val="000000"/>
              </a:solidFill>
              <a:latin typeface="Arial" pitchFamily="18"/>
              <a:ea typeface="DejaVu Sans" pitchFamily="2"/>
              <a:cs typeface="DejaVu Sans" pitchFamily="2"/>
            </a:endParaRPr>
          </a:p>
        </p:txBody>
      </p:sp>
      <p:sp>
        <p:nvSpPr>
          <p:cNvPr id="13" name="Freeform 12"/>
          <p:cNvSpPr/>
          <p:nvPr/>
        </p:nvSpPr>
        <p:spPr>
          <a:xfrm>
            <a:off x="0" y="0"/>
            <a:ext cx="6881813" cy="9710738"/>
          </a:xfrm>
          <a:custGeom>
            <a:avLst>
              <a:gd name="f0" fmla="val 4"/>
            </a:avLst>
            <a:gdLst>
              <a:gd name="f1" fmla="val 10800000"/>
              <a:gd name="f2" fmla="val 5400000"/>
              <a:gd name="f3" fmla="val 16200000"/>
              <a:gd name="f4" fmla="val w"/>
              <a:gd name="f5" fmla="val h"/>
              <a:gd name="f6" fmla="val ss"/>
              <a:gd name="f7" fmla="val 0"/>
              <a:gd name="f8" fmla="*/ 5419351 1 1725033"/>
              <a:gd name="f9" fmla="val 45"/>
              <a:gd name="f10" fmla="val 10800"/>
              <a:gd name="f11" fmla="val -2147483647"/>
              <a:gd name="f12" fmla="val 2147483647"/>
              <a:gd name="f13" fmla="abs f4"/>
              <a:gd name="f14" fmla="abs f5"/>
              <a:gd name="f15" fmla="abs f6"/>
              <a:gd name="f16" fmla="*/ f8 1 180"/>
              <a:gd name="f17" fmla="pin 0 f0 10800"/>
              <a:gd name="f18" fmla="+- 0 0 f2"/>
              <a:gd name="f19" fmla="?: f13 f4 1"/>
              <a:gd name="f20" fmla="?: f14 f5 1"/>
              <a:gd name="f21" fmla="?: f15 f6 1"/>
              <a:gd name="f22" fmla="*/ f9 f16 1"/>
              <a:gd name="f23" fmla="+- f7 f17 0"/>
              <a:gd name="f24" fmla="*/ f19 1 21600"/>
              <a:gd name="f25" fmla="*/ f20 1 21600"/>
              <a:gd name="f26" fmla="*/ 21600 f19 1"/>
              <a:gd name="f27" fmla="*/ 21600 f20 1"/>
              <a:gd name="f28" fmla="+- 0 0 f22"/>
              <a:gd name="f29" fmla="min f25 f24"/>
              <a:gd name="f30" fmla="*/ f26 1 f21"/>
              <a:gd name="f31" fmla="*/ f27 1 f21"/>
              <a:gd name="f32" fmla="*/ f28 f1 1"/>
              <a:gd name="f33" fmla="*/ f32 1 f8"/>
              <a:gd name="f34" fmla="+- f31 0 f17"/>
              <a:gd name="f35" fmla="+- f30 0 f17"/>
              <a:gd name="f36" fmla="*/ f17 f29 1"/>
              <a:gd name="f37" fmla="*/ f7 f29 1"/>
              <a:gd name="f38" fmla="*/ f23 f29 1"/>
              <a:gd name="f39" fmla="*/ f31 f29 1"/>
              <a:gd name="f40" fmla="*/ f30 f29 1"/>
              <a:gd name="f41" fmla="+- f33 0 f2"/>
              <a:gd name="f42" fmla="+- f37 0 f38"/>
              <a:gd name="f43" fmla="+- f38 0 f37"/>
              <a:gd name="f44" fmla="*/ f34 f29 1"/>
              <a:gd name="f45" fmla="*/ f35 f29 1"/>
              <a:gd name="f46" fmla="cos 1 f41"/>
              <a:gd name="f47" fmla="abs f42"/>
              <a:gd name="f48" fmla="abs f43"/>
              <a:gd name="f49" fmla="?: f42 f18 f2"/>
              <a:gd name="f50" fmla="?: f42 f2 f18"/>
              <a:gd name="f51" fmla="?: f42 f3 f2"/>
              <a:gd name="f52" fmla="?: f42 f2 f3"/>
              <a:gd name="f53" fmla="+- f39 0 f44"/>
              <a:gd name="f54" fmla="?: f43 f18 f2"/>
              <a:gd name="f55" fmla="?: f43 f2 f18"/>
              <a:gd name="f56" fmla="+- f40 0 f45"/>
              <a:gd name="f57" fmla="+- f44 0 f39"/>
              <a:gd name="f58" fmla="+- f45 0 f40"/>
              <a:gd name="f59" fmla="?: f42 0 f1"/>
              <a:gd name="f60" fmla="?: f42 f1 0"/>
              <a:gd name="f61" fmla="+- 0 0 f46"/>
              <a:gd name="f62" fmla="?: f42 f52 f51"/>
              <a:gd name="f63" fmla="?: f42 f51 f52"/>
              <a:gd name="f64" fmla="?: f43 f50 f49"/>
              <a:gd name="f65" fmla="abs f53"/>
              <a:gd name="f66" fmla="?: f53 0 f1"/>
              <a:gd name="f67" fmla="?: f53 f1 0"/>
              <a:gd name="f68" fmla="?: f53 f54 f55"/>
              <a:gd name="f69" fmla="abs f56"/>
              <a:gd name="f70" fmla="abs f57"/>
              <a:gd name="f71" fmla="?: f56 f18 f2"/>
              <a:gd name="f72" fmla="?: f56 f2 f18"/>
              <a:gd name="f73" fmla="?: f56 f3 f2"/>
              <a:gd name="f74" fmla="?: f56 f2 f3"/>
              <a:gd name="f75" fmla="abs f58"/>
              <a:gd name="f76" fmla="?: f58 f18 f2"/>
              <a:gd name="f77" fmla="?: f58 f2 f18"/>
              <a:gd name="f78" fmla="?: f58 f60 f59"/>
              <a:gd name="f79" fmla="?: f58 f59 f60"/>
              <a:gd name="f80" fmla="*/ f17 f61 1"/>
              <a:gd name="f81" fmla="?: f43 f63 f62"/>
              <a:gd name="f82" fmla="?: f43 f67 f66"/>
              <a:gd name="f83" fmla="?: f43 f66 f67"/>
              <a:gd name="f84" fmla="?: f56 f74 f73"/>
              <a:gd name="f85" fmla="?: f56 f73 f74"/>
              <a:gd name="f86" fmla="?: f57 f72 f71"/>
              <a:gd name="f87" fmla="?: f42 f78 f79"/>
              <a:gd name="f88" fmla="?: f42 f76 f77"/>
              <a:gd name="f89" fmla="*/ f80 3163 1"/>
              <a:gd name="f90" fmla="?: f53 f82 f83"/>
              <a:gd name="f91" fmla="?: f57 f85 f84"/>
              <a:gd name="f92" fmla="*/ f89 1 7636"/>
              <a:gd name="f93" fmla="+- f7 f92 0"/>
              <a:gd name="f94" fmla="+- f30 0 f92"/>
              <a:gd name="f95" fmla="+- f31 0 f92"/>
              <a:gd name="f96" fmla="*/ f93 f29 1"/>
              <a:gd name="f97" fmla="*/ f94 f29 1"/>
              <a:gd name="f98" fmla="*/ f95 f29 1"/>
            </a:gdLst>
            <a:ahLst>
              <a:ahXY gdRefX="f0" minX="f7" maxX="f10">
                <a:pos x="f36" y="f37"/>
              </a:ahXY>
            </a:ahLst>
            <a:cxnLst>
              <a:cxn ang="3cd4">
                <a:pos x="hc" y="t"/>
              </a:cxn>
              <a:cxn ang="0">
                <a:pos x="r" y="vc"/>
              </a:cxn>
              <a:cxn ang="cd4">
                <a:pos x="hc" y="b"/>
              </a:cxn>
              <a:cxn ang="cd2">
                <a:pos x="l" y="vc"/>
              </a:cxn>
            </a:cxnLst>
            <a:rect l="f96" t="f96" r="f97" b="f98"/>
            <a:pathLst>
              <a:path>
                <a:moveTo>
                  <a:pt x="f38" y="f37"/>
                </a:moveTo>
                <a:arcTo wR="f47" hR="f48" stAng="f81" swAng="f64"/>
                <a:lnTo>
                  <a:pt x="f37" y="f44"/>
                </a:lnTo>
                <a:arcTo wR="f48" hR="f65" stAng="f90" swAng="f68"/>
                <a:lnTo>
                  <a:pt x="f45" y="f39"/>
                </a:lnTo>
                <a:arcTo wR="f69" hR="f70" stAng="f91" swAng="f86"/>
                <a:lnTo>
                  <a:pt x="f40" y="f38"/>
                </a:lnTo>
                <a:arcTo wR="f75" hR="f47" stAng="f87" swAng="f88"/>
                <a:close/>
              </a:path>
            </a:pathLst>
          </a:custGeom>
          <a:solidFill>
            <a:srgbClr val="FFFFFF"/>
          </a:solidFill>
          <a:ln>
            <a:noFill/>
            <a:prstDash val="solid"/>
          </a:ln>
        </p:spPr>
        <p:txBody>
          <a:bodyPr vert="horz" wrap="none" lIns="83745" tIns="43547" rIns="83745" bIns="43547" anchor="ctr" anchorCtr="0" compatLnSpc="1"/>
          <a:lstStyle/>
          <a:p>
            <a:pPr marL="0" marR="0" lvl="0" indent="0" algn="l" rtl="0" hangingPunct="0">
              <a:lnSpc>
                <a:spcPct val="104000"/>
              </a:lnSpc>
              <a:spcBef>
                <a:spcPts val="0"/>
              </a:spcBef>
              <a:spcAft>
                <a:spcPts val="0"/>
              </a:spcAft>
              <a:buNone/>
              <a:tabLst>
                <a:tab pos="0" algn="l"/>
                <a:tab pos="417719" algn="l"/>
                <a:tab pos="835774" algn="l"/>
                <a:tab pos="1253830" algn="l"/>
                <a:tab pos="1671885" algn="l"/>
                <a:tab pos="2089940" algn="l"/>
                <a:tab pos="2507995" algn="l"/>
                <a:tab pos="2926050" algn="l"/>
                <a:tab pos="3344105" algn="l"/>
                <a:tab pos="3762159" algn="l"/>
                <a:tab pos="4180215" algn="l"/>
                <a:tab pos="4598270" algn="l"/>
                <a:tab pos="5016326" algn="l"/>
                <a:tab pos="5434381" algn="l"/>
                <a:tab pos="5852436" algn="l"/>
                <a:tab pos="6270491" algn="l"/>
                <a:tab pos="6688546" algn="l"/>
                <a:tab pos="7106601" algn="l"/>
                <a:tab pos="7524655" algn="l"/>
                <a:tab pos="7942711" algn="l"/>
                <a:tab pos="8360766" algn="l"/>
              </a:tabLst>
            </a:pPr>
            <a:endParaRPr lang="en-GB" sz="1700" b="0" i="0" u="none" strike="noStrike" baseline="0" dirty="0">
              <a:ln>
                <a:noFill/>
              </a:ln>
              <a:solidFill>
                <a:srgbClr val="000000"/>
              </a:solidFill>
              <a:latin typeface="Arial" pitchFamily="18"/>
              <a:ea typeface="DejaVu Sans" pitchFamily="2"/>
              <a:cs typeface="DejaVu Sans" pitchFamily="2"/>
            </a:endParaRPr>
          </a:p>
        </p:txBody>
      </p:sp>
      <p:sp>
        <p:nvSpPr>
          <p:cNvPr id="14" name="Freeform 13"/>
          <p:cNvSpPr/>
          <p:nvPr/>
        </p:nvSpPr>
        <p:spPr>
          <a:xfrm>
            <a:off x="0" y="0"/>
            <a:ext cx="6881813" cy="9710738"/>
          </a:xfrm>
          <a:custGeom>
            <a:avLst>
              <a:gd name="f0" fmla="val 4"/>
            </a:avLst>
            <a:gdLst>
              <a:gd name="f1" fmla="val 10800000"/>
              <a:gd name="f2" fmla="val 5400000"/>
              <a:gd name="f3" fmla="val 16200000"/>
              <a:gd name="f4" fmla="val w"/>
              <a:gd name="f5" fmla="val h"/>
              <a:gd name="f6" fmla="val ss"/>
              <a:gd name="f7" fmla="val 0"/>
              <a:gd name="f8" fmla="*/ 5419351 1 1725033"/>
              <a:gd name="f9" fmla="val 45"/>
              <a:gd name="f10" fmla="val 10800"/>
              <a:gd name="f11" fmla="val -2147483647"/>
              <a:gd name="f12" fmla="val 2147483647"/>
              <a:gd name="f13" fmla="abs f4"/>
              <a:gd name="f14" fmla="abs f5"/>
              <a:gd name="f15" fmla="abs f6"/>
              <a:gd name="f16" fmla="*/ f8 1 180"/>
              <a:gd name="f17" fmla="pin 0 f0 10800"/>
              <a:gd name="f18" fmla="+- 0 0 f2"/>
              <a:gd name="f19" fmla="?: f13 f4 1"/>
              <a:gd name="f20" fmla="?: f14 f5 1"/>
              <a:gd name="f21" fmla="?: f15 f6 1"/>
              <a:gd name="f22" fmla="*/ f9 f16 1"/>
              <a:gd name="f23" fmla="+- f7 f17 0"/>
              <a:gd name="f24" fmla="*/ f19 1 21600"/>
              <a:gd name="f25" fmla="*/ f20 1 21600"/>
              <a:gd name="f26" fmla="*/ 21600 f19 1"/>
              <a:gd name="f27" fmla="*/ 21600 f20 1"/>
              <a:gd name="f28" fmla="+- 0 0 f22"/>
              <a:gd name="f29" fmla="min f25 f24"/>
              <a:gd name="f30" fmla="*/ f26 1 f21"/>
              <a:gd name="f31" fmla="*/ f27 1 f21"/>
              <a:gd name="f32" fmla="*/ f28 f1 1"/>
              <a:gd name="f33" fmla="*/ f32 1 f8"/>
              <a:gd name="f34" fmla="+- f31 0 f17"/>
              <a:gd name="f35" fmla="+- f30 0 f17"/>
              <a:gd name="f36" fmla="*/ f17 f29 1"/>
              <a:gd name="f37" fmla="*/ f7 f29 1"/>
              <a:gd name="f38" fmla="*/ f23 f29 1"/>
              <a:gd name="f39" fmla="*/ f31 f29 1"/>
              <a:gd name="f40" fmla="*/ f30 f29 1"/>
              <a:gd name="f41" fmla="+- f33 0 f2"/>
              <a:gd name="f42" fmla="+- f37 0 f38"/>
              <a:gd name="f43" fmla="+- f38 0 f37"/>
              <a:gd name="f44" fmla="*/ f34 f29 1"/>
              <a:gd name="f45" fmla="*/ f35 f29 1"/>
              <a:gd name="f46" fmla="cos 1 f41"/>
              <a:gd name="f47" fmla="abs f42"/>
              <a:gd name="f48" fmla="abs f43"/>
              <a:gd name="f49" fmla="?: f42 f18 f2"/>
              <a:gd name="f50" fmla="?: f42 f2 f18"/>
              <a:gd name="f51" fmla="?: f42 f3 f2"/>
              <a:gd name="f52" fmla="?: f42 f2 f3"/>
              <a:gd name="f53" fmla="+- f39 0 f44"/>
              <a:gd name="f54" fmla="?: f43 f18 f2"/>
              <a:gd name="f55" fmla="?: f43 f2 f18"/>
              <a:gd name="f56" fmla="+- f40 0 f45"/>
              <a:gd name="f57" fmla="+- f44 0 f39"/>
              <a:gd name="f58" fmla="+- f45 0 f40"/>
              <a:gd name="f59" fmla="?: f42 0 f1"/>
              <a:gd name="f60" fmla="?: f42 f1 0"/>
              <a:gd name="f61" fmla="+- 0 0 f46"/>
              <a:gd name="f62" fmla="?: f42 f52 f51"/>
              <a:gd name="f63" fmla="?: f42 f51 f52"/>
              <a:gd name="f64" fmla="?: f43 f50 f49"/>
              <a:gd name="f65" fmla="abs f53"/>
              <a:gd name="f66" fmla="?: f53 0 f1"/>
              <a:gd name="f67" fmla="?: f53 f1 0"/>
              <a:gd name="f68" fmla="?: f53 f54 f55"/>
              <a:gd name="f69" fmla="abs f56"/>
              <a:gd name="f70" fmla="abs f57"/>
              <a:gd name="f71" fmla="?: f56 f18 f2"/>
              <a:gd name="f72" fmla="?: f56 f2 f18"/>
              <a:gd name="f73" fmla="?: f56 f3 f2"/>
              <a:gd name="f74" fmla="?: f56 f2 f3"/>
              <a:gd name="f75" fmla="abs f58"/>
              <a:gd name="f76" fmla="?: f58 f18 f2"/>
              <a:gd name="f77" fmla="?: f58 f2 f18"/>
              <a:gd name="f78" fmla="?: f58 f60 f59"/>
              <a:gd name="f79" fmla="?: f58 f59 f60"/>
              <a:gd name="f80" fmla="*/ f17 f61 1"/>
              <a:gd name="f81" fmla="?: f43 f63 f62"/>
              <a:gd name="f82" fmla="?: f43 f67 f66"/>
              <a:gd name="f83" fmla="?: f43 f66 f67"/>
              <a:gd name="f84" fmla="?: f56 f74 f73"/>
              <a:gd name="f85" fmla="?: f56 f73 f74"/>
              <a:gd name="f86" fmla="?: f57 f72 f71"/>
              <a:gd name="f87" fmla="?: f42 f78 f79"/>
              <a:gd name="f88" fmla="?: f42 f76 f77"/>
              <a:gd name="f89" fmla="*/ f80 3163 1"/>
              <a:gd name="f90" fmla="?: f53 f82 f83"/>
              <a:gd name="f91" fmla="?: f57 f85 f84"/>
              <a:gd name="f92" fmla="*/ f89 1 7636"/>
              <a:gd name="f93" fmla="+- f7 f92 0"/>
              <a:gd name="f94" fmla="+- f30 0 f92"/>
              <a:gd name="f95" fmla="+- f31 0 f92"/>
              <a:gd name="f96" fmla="*/ f93 f29 1"/>
              <a:gd name="f97" fmla="*/ f94 f29 1"/>
              <a:gd name="f98" fmla="*/ f95 f29 1"/>
            </a:gdLst>
            <a:ahLst>
              <a:ahXY gdRefX="f0" minX="f7" maxX="f10">
                <a:pos x="f36" y="f37"/>
              </a:ahXY>
            </a:ahLst>
            <a:cxnLst>
              <a:cxn ang="3cd4">
                <a:pos x="hc" y="t"/>
              </a:cxn>
              <a:cxn ang="0">
                <a:pos x="r" y="vc"/>
              </a:cxn>
              <a:cxn ang="cd4">
                <a:pos x="hc" y="b"/>
              </a:cxn>
              <a:cxn ang="cd2">
                <a:pos x="l" y="vc"/>
              </a:cxn>
            </a:cxnLst>
            <a:rect l="f96" t="f96" r="f97" b="f98"/>
            <a:pathLst>
              <a:path>
                <a:moveTo>
                  <a:pt x="f38" y="f37"/>
                </a:moveTo>
                <a:arcTo wR="f47" hR="f48" stAng="f81" swAng="f64"/>
                <a:lnTo>
                  <a:pt x="f37" y="f44"/>
                </a:lnTo>
                <a:arcTo wR="f48" hR="f65" stAng="f90" swAng="f68"/>
                <a:lnTo>
                  <a:pt x="f45" y="f39"/>
                </a:lnTo>
                <a:arcTo wR="f69" hR="f70" stAng="f91" swAng="f86"/>
                <a:lnTo>
                  <a:pt x="f40" y="f38"/>
                </a:lnTo>
                <a:arcTo wR="f75" hR="f47" stAng="f87" swAng="f88"/>
                <a:close/>
              </a:path>
            </a:pathLst>
          </a:custGeom>
          <a:solidFill>
            <a:srgbClr val="FFFFFF"/>
          </a:solidFill>
          <a:ln>
            <a:noFill/>
            <a:prstDash val="solid"/>
          </a:ln>
        </p:spPr>
        <p:txBody>
          <a:bodyPr vert="horz" wrap="none" lIns="83745" tIns="43547" rIns="83745" bIns="43547" anchor="ctr" anchorCtr="0" compatLnSpc="1"/>
          <a:lstStyle/>
          <a:p>
            <a:pPr marL="0" marR="0" lvl="0" indent="0" algn="l" rtl="0" hangingPunct="0">
              <a:lnSpc>
                <a:spcPct val="104000"/>
              </a:lnSpc>
              <a:spcBef>
                <a:spcPts val="0"/>
              </a:spcBef>
              <a:spcAft>
                <a:spcPts val="0"/>
              </a:spcAft>
              <a:buNone/>
              <a:tabLst>
                <a:tab pos="0" algn="l"/>
                <a:tab pos="417719" algn="l"/>
                <a:tab pos="835774" algn="l"/>
                <a:tab pos="1253830" algn="l"/>
                <a:tab pos="1671885" algn="l"/>
                <a:tab pos="2089940" algn="l"/>
                <a:tab pos="2507995" algn="l"/>
                <a:tab pos="2926050" algn="l"/>
                <a:tab pos="3344105" algn="l"/>
                <a:tab pos="3762159" algn="l"/>
                <a:tab pos="4180215" algn="l"/>
                <a:tab pos="4598270" algn="l"/>
                <a:tab pos="5016326" algn="l"/>
                <a:tab pos="5434381" algn="l"/>
                <a:tab pos="5852436" algn="l"/>
                <a:tab pos="6270491" algn="l"/>
                <a:tab pos="6688546" algn="l"/>
                <a:tab pos="7106601" algn="l"/>
                <a:tab pos="7524655" algn="l"/>
                <a:tab pos="7942711" algn="l"/>
                <a:tab pos="8360766" algn="l"/>
              </a:tabLst>
            </a:pPr>
            <a:endParaRPr lang="en-GB" sz="1700" b="0" i="0" u="none" strike="noStrike" baseline="0" dirty="0">
              <a:ln>
                <a:noFill/>
              </a:ln>
              <a:solidFill>
                <a:srgbClr val="000000"/>
              </a:solidFill>
              <a:latin typeface="Arial" pitchFamily="18"/>
              <a:ea typeface="DejaVu Sans" pitchFamily="2"/>
              <a:cs typeface="DejaVu Sans" pitchFamily="2"/>
            </a:endParaRPr>
          </a:p>
        </p:txBody>
      </p:sp>
      <p:sp>
        <p:nvSpPr>
          <p:cNvPr id="15" name="Freeform 14"/>
          <p:cNvSpPr/>
          <p:nvPr/>
        </p:nvSpPr>
        <p:spPr>
          <a:xfrm>
            <a:off x="0" y="0"/>
            <a:ext cx="6881813" cy="9710738"/>
          </a:xfrm>
          <a:custGeom>
            <a:avLst>
              <a:gd name="f0" fmla="val 4"/>
            </a:avLst>
            <a:gdLst>
              <a:gd name="f1" fmla="val 10800000"/>
              <a:gd name="f2" fmla="val 5400000"/>
              <a:gd name="f3" fmla="val 16200000"/>
              <a:gd name="f4" fmla="val w"/>
              <a:gd name="f5" fmla="val h"/>
              <a:gd name="f6" fmla="val ss"/>
              <a:gd name="f7" fmla="val 0"/>
              <a:gd name="f8" fmla="*/ 5419351 1 1725033"/>
              <a:gd name="f9" fmla="val 45"/>
              <a:gd name="f10" fmla="val 10800"/>
              <a:gd name="f11" fmla="val -2147483647"/>
              <a:gd name="f12" fmla="val 2147483647"/>
              <a:gd name="f13" fmla="abs f4"/>
              <a:gd name="f14" fmla="abs f5"/>
              <a:gd name="f15" fmla="abs f6"/>
              <a:gd name="f16" fmla="*/ f8 1 180"/>
              <a:gd name="f17" fmla="pin 0 f0 10800"/>
              <a:gd name="f18" fmla="+- 0 0 f2"/>
              <a:gd name="f19" fmla="?: f13 f4 1"/>
              <a:gd name="f20" fmla="?: f14 f5 1"/>
              <a:gd name="f21" fmla="?: f15 f6 1"/>
              <a:gd name="f22" fmla="*/ f9 f16 1"/>
              <a:gd name="f23" fmla="+- f7 f17 0"/>
              <a:gd name="f24" fmla="*/ f19 1 21600"/>
              <a:gd name="f25" fmla="*/ f20 1 21600"/>
              <a:gd name="f26" fmla="*/ 21600 f19 1"/>
              <a:gd name="f27" fmla="*/ 21600 f20 1"/>
              <a:gd name="f28" fmla="+- 0 0 f22"/>
              <a:gd name="f29" fmla="min f25 f24"/>
              <a:gd name="f30" fmla="*/ f26 1 f21"/>
              <a:gd name="f31" fmla="*/ f27 1 f21"/>
              <a:gd name="f32" fmla="*/ f28 f1 1"/>
              <a:gd name="f33" fmla="*/ f32 1 f8"/>
              <a:gd name="f34" fmla="+- f31 0 f17"/>
              <a:gd name="f35" fmla="+- f30 0 f17"/>
              <a:gd name="f36" fmla="*/ f17 f29 1"/>
              <a:gd name="f37" fmla="*/ f7 f29 1"/>
              <a:gd name="f38" fmla="*/ f23 f29 1"/>
              <a:gd name="f39" fmla="*/ f31 f29 1"/>
              <a:gd name="f40" fmla="*/ f30 f29 1"/>
              <a:gd name="f41" fmla="+- f33 0 f2"/>
              <a:gd name="f42" fmla="+- f37 0 f38"/>
              <a:gd name="f43" fmla="+- f38 0 f37"/>
              <a:gd name="f44" fmla="*/ f34 f29 1"/>
              <a:gd name="f45" fmla="*/ f35 f29 1"/>
              <a:gd name="f46" fmla="cos 1 f41"/>
              <a:gd name="f47" fmla="abs f42"/>
              <a:gd name="f48" fmla="abs f43"/>
              <a:gd name="f49" fmla="?: f42 f18 f2"/>
              <a:gd name="f50" fmla="?: f42 f2 f18"/>
              <a:gd name="f51" fmla="?: f42 f3 f2"/>
              <a:gd name="f52" fmla="?: f42 f2 f3"/>
              <a:gd name="f53" fmla="+- f39 0 f44"/>
              <a:gd name="f54" fmla="?: f43 f18 f2"/>
              <a:gd name="f55" fmla="?: f43 f2 f18"/>
              <a:gd name="f56" fmla="+- f40 0 f45"/>
              <a:gd name="f57" fmla="+- f44 0 f39"/>
              <a:gd name="f58" fmla="+- f45 0 f40"/>
              <a:gd name="f59" fmla="?: f42 0 f1"/>
              <a:gd name="f60" fmla="?: f42 f1 0"/>
              <a:gd name="f61" fmla="+- 0 0 f46"/>
              <a:gd name="f62" fmla="?: f42 f52 f51"/>
              <a:gd name="f63" fmla="?: f42 f51 f52"/>
              <a:gd name="f64" fmla="?: f43 f50 f49"/>
              <a:gd name="f65" fmla="abs f53"/>
              <a:gd name="f66" fmla="?: f53 0 f1"/>
              <a:gd name="f67" fmla="?: f53 f1 0"/>
              <a:gd name="f68" fmla="?: f53 f54 f55"/>
              <a:gd name="f69" fmla="abs f56"/>
              <a:gd name="f70" fmla="abs f57"/>
              <a:gd name="f71" fmla="?: f56 f18 f2"/>
              <a:gd name="f72" fmla="?: f56 f2 f18"/>
              <a:gd name="f73" fmla="?: f56 f3 f2"/>
              <a:gd name="f74" fmla="?: f56 f2 f3"/>
              <a:gd name="f75" fmla="abs f58"/>
              <a:gd name="f76" fmla="?: f58 f18 f2"/>
              <a:gd name="f77" fmla="?: f58 f2 f18"/>
              <a:gd name="f78" fmla="?: f58 f60 f59"/>
              <a:gd name="f79" fmla="?: f58 f59 f60"/>
              <a:gd name="f80" fmla="*/ f17 f61 1"/>
              <a:gd name="f81" fmla="?: f43 f63 f62"/>
              <a:gd name="f82" fmla="?: f43 f67 f66"/>
              <a:gd name="f83" fmla="?: f43 f66 f67"/>
              <a:gd name="f84" fmla="?: f56 f74 f73"/>
              <a:gd name="f85" fmla="?: f56 f73 f74"/>
              <a:gd name="f86" fmla="?: f57 f72 f71"/>
              <a:gd name="f87" fmla="?: f42 f78 f79"/>
              <a:gd name="f88" fmla="?: f42 f76 f77"/>
              <a:gd name="f89" fmla="*/ f80 3163 1"/>
              <a:gd name="f90" fmla="?: f53 f82 f83"/>
              <a:gd name="f91" fmla="?: f57 f85 f84"/>
              <a:gd name="f92" fmla="*/ f89 1 7636"/>
              <a:gd name="f93" fmla="+- f7 f92 0"/>
              <a:gd name="f94" fmla="+- f30 0 f92"/>
              <a:gd name="f95" fmla="+- f31 0 f92"/>
              <a:gd name="f96" fmla="*/ f93 f29 1"/>
              <a:gd name="f97" fmla="*/ f94 f29 1"/>
              <a:gd name="f98" fmla="*/ f95 f29 1"/>
            </a:gdLst>
            <a:ahLst>
              <a:ahXY gdRefX="f0" minX="f7" maxX="f10">
                <a:pos x="f36" y="f37"/>
              </a:ahXY>
            </a:ahLst>
            <a:cxnLst>
              <a:cxn ang="3cd4">
                <a:pos x="hc" y="t"/>
              </a:cxn>
              <a:cxn ang="0">
                <a:pos x="r" y="vc"/>
              </a:cxn>
              <a:cxn ang="cd4">
                <a:pos x="hc" y="b"/>
              </a:cxn>
              <a:cxn ang="cd2">
                <a:pos x="l" y="vc"/>
              </a:cxn>
            </a:cxnLst>
            <a:rect l="f96" t="f96" r="f97" b="f98"/>
            <a:pathLst>
              <a:path>
                <a:moveTo>
                  <a:pt x="f38" y="f37"/>
                </a:moveTo>
                <a:arcTo wR="f47" hR="f48" stAng="f81" swAng="f64"/>
                <a:lnTo>
                  <a:pt x="f37" y="f44"/>
                </a:lnTo>
                <a:arcTo wR="f48" hR="f65" stAng="f90" swAng="f68"/>
                <a:lnTo>
                  <a:pt x="f45" y="f39"/>
                </a:lnTo>
                <a:arcTo wR="f69" hR="f70" stAng="f91" swAng="f86"/>
                <a:lnTo>
                  <a:pt x="f40" y="f38"/>
                </a:lnTo>
                <a:arcTo wR="f75" hR="f47" stAng="f87" swAng="f88"/>
                <a:close/>
              </a:path>
            </a:pathLst>
          </a:custGeom>
          <a:solidFill>
            <a:srgbClr val="FFFFFF"/>
          </a:solidFill>
          <a:ln>
            <a:noFill/>
            <a:prstDash val="solid"/>
          </a:ln>
        </p:spPr>
        <p:txBody>
          <a:bodyPr vert="horz" wrap="none" lIns="83745" tIns="43547" rIns="83745" bIns="43547" anchor="ctr" anchorCtr="0" compatLnSpc="1"/>
          <a:lstStyle/>
          <a:p>
            <a:pPr marL="0" marR="0" lvl="0" indent="0" algn="l" rtl="0" hangingPunct="0">
              <a:lnSpc>
                <a:spcPct val="104000"/>
              </a:lnSpc>
              <a:spcBef>
                <a:spcPts val="0"/>
              </a:spcBef>
              <a:spcAft>
                <a:spcPts val="0"/>
              </a:spcAft>
              <a:buNone/>
              <a:tabLst>
                <a:tab pos="0" algn="l"/>
                <a:tab pos="417719" algn="l"/>
                <a:tab pos="835774" algn="l"/>
                <a:tab pos="1253830" algn="l"/>
                <a:tab pos="1671885" algn="l"/>
                <a:tab pos="2089940" algn="l"/>
                <a:tab pos="2507995" algn="l"/>
                <a:tab pos="2926050" algn="l"/>
                <a:tab pos="3344105" algn="l"/>
                <a:tab pos="3762159" algn="l"/>
                <a:tab pos="4180215" algn="l"/>
                <a:tab pos="4598270" algn="l"/>
                <a:tab pos="5016326" algn="l"/>
                <a:tab pos="5434381" algn="l"/>
                <a:tab pos="5852436" algn="l"/>
                <a:tab pos="6270491" algn="l"/>
                <a:tab pos="6688546" algn="l"/>
                <a:tab pos="7106601" algn="l"/>
                <a:tab pos="7524655" algn="l"/>
                <a:tab pos="7942711" algn="l"/>
                <a:tab pos="8360766" algn="l"/>
              </a:tabLst>
            </a:pPr>
            <a:endParaRPr lang="en-GB" sz="1700" b="0" i="0" u="none" strike="noStrike" baseline="0" dirty="0">
              <a:ln>
                <a:noFill/>
              </a:ln>
              <a:solidFill>
                <a:srgbClr val="000000"/>
              </a:solidFill>
              <a:latin typeface="Arial" pitchFamily="18"/>
              <a:ea typeface="DejaVu Sans" pitchFamily="2"/>
              <a:cs typeface="DejaVu Sans" pitchFamily="2"/>
            </a:endParaRPr>
          </a:p>
        </p:txBody>
      </p:sp>
      <p:sp>
        <p:nvSpPr>
          <p:cNvPr id="16" name="Freeform 15"/>
          <p:cNvSpPr/>
          <p:nvPr/>
        </p:nvSpPr>
        <p:spPr>
          <a:xfrm>
            <a:off x="0" y="0"/>
            <a:ext cx="6881813" cy="9710738"/>
          </a:xfrm>
          <a:custGeom>
            <a:avLst>
              <a:gd name="f0" fmla="val 4"/>
            </a:avLst>
            <a:gdLst>
              <a:gd name="f1" fmla="val 10800000"/>
              <a:gd name="f2" fmla="val 5400000"/>
              <a:gd name="f3" fmla="val 16200000"/>
              <a:gd name="f4" fmla="val w"/>
              <a:gd name="f5" fmla="val h"/>
              <a:gd name="f6" fmla="val ss"/>
              <a:gd name="f7" fmla="val 0"/>
              <a:gd name="f8" fmla="*/ 5419351 1 1725033"/>
              <a:gd name="f9" fmla="val 45"/>
              <a:gd name="f10" fmla="val 10800"/>
              <a:gd name="f11" fmla="val -2147483647"/>
              <a:gd name="f12" fmla="val 2147483647"/>
              <a:gd name="f13" fmla="abs f4"/>
              <a:gd name="f14" fmla="abs f5"/>
              <a:gd name="f15" fmla="abs f6"/>
              <a:gd name="f16" fmla="*/ f8 1 180"/>
              <a:gd name="f17" fmla="pin 0 f0 10800"/>
              <a:gd name="f18" fmla="+- 0 0 f2"/>
              <a:gd name="f19" fmla="?: f13 f4 1"/>
              <a:gd name="f20" fmla="?: f14 f5 1"/>
              <a:gd name="f21" fmla="?: f15 f6 1"/>
              <a:gd name="f22" fmla="*/ f9 f16 1"/>
              <a:gd name="f23" fmla="+- f7 f17 0"/>
              <a:gd name="f24" fmla="*/ f19 1 21600"/>
              <a:gd name="f25" fmla="*/ f20 1 21600"/>
              <a:gd name="f26" fmla="*/ 21600 f19 1"/>
              <a:gd name="f27" fmla="*/ 21600 f20 1"/>
              <a:gd name="f28" fmla="+- 0 0 f22"/>
              <a:gd name="f29" fmla="min f25 f24"/>
              <a:gd name="f30" fmla="*/ f26 1 f21"/>
              <a:gd name="f31" fmla="*/ f27 1 f21"/>
              <a:gd name="f32" fmla="*/ f28 f1 1"/>
              <a:gd name="f33" fmla="*/ f32 1 f8"/>
              <a:gd name="f34" fmla="+- f31 0 f17"/>
              <a:gd name="f35" fmla="+- f30 0 f17"/>
              <a:gd name="f36" fmla="*/ f17 f29 1"/>
              <a:gd name="f37" fmla="*/ f7 f29 1"/>
              <a:gd name="f38" fmla="*/ f23 f29 1"/>
              <a:gd name="f39" fmla="*/ f31 f29 1"/>
              <a:gd name="f40" fmla="*/ f30 f29 1"/>
              <a:gd name="f41" fmla="+- f33 0 f2"/>
              <a:gd name="f42" fmla="+- f37 0 f38"/>
              <a:gd name="f43" fmla="+- f38 0 f37"/>
              <a:gd name="f44" fmla="*/ f34 f29 1"/>
              <a:gd name="f45" fmla="*/ f35 f29 1"/>
              <a:gd name="f46" fmla="cos 1 f41"/>
              <a:gd name="f47" fmla="abs f42"/>
              <a:gd name="f48" fmla="abs f43"/>
              <a:gd name="f49" fmla="?: f42 f18 f2"/>
              <a:gd name="f50" fmla="?: f42 f2 f18"/>
              <a:gd name="f51" fmla="?: f42 f3 f2"/>
              <a:gd name="f52" fmla="?: f42 f2 f3"/>
              <a:gd name="f53" fmla="+- f39 0 f44"/>
              <a:gd name="f54" fmla="?: f43 f18 f2"/>
              <a:gd name="f55" fmla="?: f43 f2 f18"/>
              <a:gd name="f56" fmla="+- f40 0 f45"/>
              <a:gd name="f57" fmla="+- f44 0 f39"/>
              <a:gd name="f58" fmla="+- f45 0 f40"/>
              <a:gd name="f59" fmla="?: f42 0 f1"/>
              <a:gd name="f60" fmla="?: f42 f1 0"/>
              <a:gd name="f61" fmla="+- 0 0 f46"/>
              <a:gd name="f62" fmla="?: f42 f52 f51"/>
              <a:gd name="f63" fmla="?: f42 f51 f52"/>
              <a:gd name="f64" fmla="?: f43 f50 f49"/>
              <a:gd name="f65" fmla="abs f53"/>
              <a:gd name="f66" fmla="?: f53 0 f1"/>
              <a:gd name="f67" fmla="?: f53 f1 0"/>
              <a:gd name="f68" fmla="?: f53 f54 f55"/>
              <a:gd name="f69" fmla="abs f56"/>
              <a:gd name="f70" fmla="abs f57"/>
              <a:gd name="f71" fmla="?: f56 f18 f2"/>
              <a:gd name="f72" fmla="?: f56 f2 f18"/>
              <a:gd name="f73" fmla="?: f56 f3 f2"/>
              <a:gd name="f74" fmla="?: f56 f2 f3"/>
              <a:gd name="f75" fmla="abs f58"/>
              <a:gd name="f76" fmla="?: f58 f18 f2"/>
              <a:gd name="f77" fmla="?: f58 f2 f18"/>
              <a:gd name="f78" fmla="?: f58 f60 f59"/>
              <a:gd name="f79" fmla="?: f58 f59 f60"/>
              <a:gd name="f80" fmla="*/ f17 f61 1"/>
              <a:gd name="f81" fmla="?: f43 f63 f62"/>
              <a:gd name="f82" fmla="?: f43 f67 f66"/>
              <a:gd name="f83" fmla="?: f43 f66 f67"/>
              <a:gd name="f84" fmla="?: f56 f74 f73"/>
              <a:gd name="f85" fmla="?: f56 f73 f74"/>
              <a:gd name="f86" fmla="?: f57 f72 f71"/>
              <a:gd name="f87" fmla="?: f42 f78 f79"/>
              <a:gd name="f88" fmla="?: f42 f76 f77"/>
              <a:gd name="f89" fmla="*/ f80 3163 1"/>
              <a:gd name="f90" fmla="?: f53 f82 f83"/>
              <a:gd name="f91" fmla="?: f57 f85 f84"/>
              <a:gd name="f92" fmla="*/ f89 1 7636"/>
              <a:gd name="f93" fmla="+- f7 f92 0"/>
              <a:gd name="f94" fmla="+- f30 0 f92"/>
              <a:gd name="f95" fmla="+- f31 0 f92"/>
              <a:gd name="f96" fmla="*/ f93 f29 1"/>
              <a:gd name="f97" fmla="*/ f94 f29 1"/>
              <a:gd name="f98" fmla="*/ f95 f29 1"/>
            </a:gdLst>
            <a:ahLst>
              <a:ahXY gdRefX="f0" minX="f7" maxX="f10">
                <a:pos x="f36" y="f37"/>
              </a:ahXY>
            </a:ahLst>
            <a:cxnLst>
              <a:cxn ang="3cd4">
                <a:pos x="hc" y="t"/>
              </a:cxn>
              <a:cxn ang="0">
                <a:pos x="r" y="vc"/>
              </a:cxn>
              <a:cxn ang="cd4">
                <a:pos x="hc" y="b"/>
              </a:cxn>
              <a:cxn ang="cd2">
                <a:pos x="l" y="vc"/>
              </a:cxn>
            </a:cxnLst>
            <a:rect l="f96" t="f96" r="f97" b="f98"/>
            <a:pathLst>
              <a:path>
                <a:moveTo>
                  <a:pt x="f38" y="f37"/>
                </a:moveTo>
                <a:arcTo wR="f47" hR="f48" stAng="f81" swAng="f64"/>
                <a:lnTo>
                  <a:pt x="f37" y="f44"/>
                </a:lnTo>
                <a:arcTo wR="f48" hR="f65" stAng="f90" swAng="f68"/>
                <a:lnTo>
                  <a:pt x="f45" y="f39"/>
                </a:lnTo>
                <a:arcTo wR="f69" hR="f70" stAng="f91" swAng="f86"/>
                <a:lnTo>
                  <a:pt x="f40" y="f38"/>
                </a:lnTo>
                <a:arcTo wR="f75" hR="f47" stAng="f87" swAng="f88"/>
                <a:close/>
              </a:path>
            </a:pathLst>
          </a:custGeom>
          <a:solidFill>
            <a:srgbClr val="FFFFFF"/>
          </a:solidFill>
          <a:ln>
            <a:noFill/>
            <a:prstDash val="solid"/>
          </a:ln>
        </p:spPr>
        <p:txBody>
          <a:bodyPr vert="horz" wrap="none" lIns="83745" tIns="43547" rIns="83745" bIns="43547" anchor="ctr" anchorCtr="0" compatLnSpc="1"/>
          <a:lstStyle/>
          <a:p>
            <a:pPr marL="0" marR="0" lvl="0" indent="0" algn="l" rtl="0" hangingPunct="0">
              <a:lnSpc>
                <a:spcPct val="104000"/>
              </a:lnSpc>
              <a:spcBef>
                <a:spcPts val="0"/>
              </a:spcBef>
              <a:spcAft>
                <a:spcPts val="0"/>
              </a:spcAft>
              <a:buNone/>
              <a:tabLst>
                <a:tab pos="0" algn="l"/>
                <a:tab pos="417719" algn="l"/>
                <a:tab pos="835774" algn="l"/>
                <a:tab pos="1253830" algn="l"/>
                <a:tab pos="1671885" algn="l"/>
                <a:tab pos="2089940" algn="l"/>
                <a:tab pos="2507995" algn="l"/>
                <a:tab pos="2926050" algn="l"/>
                <a:tab pos="3344105" algn="l"/>
                <a:tab pos="3762159" algn="l"/>
                <a:tab pos="4180215" algn="l"/>
                <a:tab pos="4598270" algn="l"/>
                <a:tab pos="5016326" algn="l"/>
                <a:tab pos="5434381" algn="l"/>
                <a:tab pos="5852436" algn="l"/>
                <a:tab pos="6270491" algn="l"/>
                <a:tab pos="6688546" algn="l"/>
                <a:tab pos="7106601" algn="l"/>
                <a:tab pos="7524655" algn="l"/>
                <a:tab pos="7942711" algn="l"/>
                <a:tab pos="8360766" algn="l"/>
              </a:tabLst>
            </a:pPr>
            <a:endParaRPr lang="en-GB" sz="1700" b="0" i="0" u="none" strike="noStrike" baseline="0" dirty="0">
              <a:ln>
                <a:noFill/>
              </a:ln>
              <a:solidFill>
                <a:srgbClr val="000000"/>
              </a:solidFill>
              <a:latin typeface="Arial" pitchFamily="18"/>
              <a:ea typeface="DejaVu Sans" pitchFamily="2"/>
              <a:cs typeface="DejaVu Sans" pitchFamily="2"/>
            </a:endParaRPr>
          </a:p>
        </p:txBody>
      </p:sp>
      <p:sp>
        <p:nvSpPr>
          <p:cNvPr id="17" name="Freeform 16"/>
          <p:cNvSpPr/>
          <p:nvPr/>
        </p:nvSpPr>
        <p:spPr>
          <a:xfrm>
            <a:off x="0" y="0"/>
            <a:ext cx="6881813" cy="9710738"/>
          </a:xfrm>
          <a:custGeom>
            <a:avLst>
              <a:gd name="f0" fmla="val 4"/>
            </a:avLst>
            <a:gdLst>
              <a:gd name="f1" fmla="val 10800000"/>
              <a:gd name="f2" fmla="val 5400000"/>
              <a:gd name="f3" fmla="val 16200000"/>
              <a:gd name="f4" fmla="val w"/>
              <a:gd name="f5" fmla="val h"/>
              <a:gd name="f6" fmla="val ss"/>
              <a:gd name="f7" fmla="val 0"/>
              <a:gd name="f8" fmla="*/ 5419351 1 1725033"/>
              <a:gd name="f9" fmla="val 45"/>
              <a:gd name="f10" fmla="val 10800"/>
              <a:gd name="f11" fmla="val -2147483647"/>
              <a:gd name="f12" fmla="val 2147483647"/>
              <a:gd name="f13" fmla="abs f4"/>
              <a:gd name="f14" fmla="abs f5"/>
              <a:gd name="f15" fmla="abs f6"/>
              <a:gd name="f16" fmla="*/ f8 1 180"/>
              <a:gd name="f17" fmla="pin 0 f0 10800"/>
              <a:gd name="f18" fmla="+- 0 0 f2"/>
              <a:gd name="f19" fmla="?: f13 f4 1"/>
              <a:gd name="f20" fmla="?: f14 f5 1"/>
              <a:gd name="f21" fmla="?: f15 f6 1"/>
              <a:gd name="f22" fmla="*/ f9 f16 1"/>
              <a:gd name="f23" fmla="+- f7 f17 0"/>
              <a:gd name="f24" fmla="*/ f19 1 21600"/>
              <a:gd name="f25" fmla="*/ f20 1 21600"/>
              <a:gd name="f26" fmla="*/ 21600 f19 1"/>
              <a:gd name="f27" fmla="*/ 21600 f20 1"/>
              <a:gd name="f28" fmla="+- 0 0 f22"/>
              <a:gd name="f29" fmla="min f25 f24"/>
              <a:gd name="f30" fmla="*/ f26 1 f21"/>
              <a:gd name="f31" fmla="*/ f27 1 f21"/>
              <a:gd name="f32" fmla="*/ f28 f1 1"/>
              <a:gd name="f33" fmla="*/ f32 1 f8"/>
              <a:gd name="f34" fmla="+- f31 0 f17"/>
              <a:gd name="f35" fmla="+- f30 0 f17"/>
              <a:gd name="f36" fmla="*/ f17 f29 1"/>
              <a:gd name="f37" fmla="*/ f7 f29 1"/>
              <a:gd name="f38" fmla="*/ f23 f29 1"/>
              <a:gd name="f39" fmla="*/ f31 f29 1"/>
              <a:gd name="f40" fmla="*/ f30 f29 1"/>
              <a:gd name="f41" fmla="+- f33 0 f2"/>
              <a:gd name="f42" fmla="+- f37 0 f38"/>
              <a:gd name="f43" fmla="+- f38 0 f37"/>
              <a:gd name="f44" fmla="*/ f34 f29 1"/>
              <a:gd name="f45" fmla="*/ f35 f29 1"/>
              <a:gd name="f46" fmla="cos 1 f41"/>
              <a:gd name="f47" fmla="abs f42"/>
              <a:gd name="f48" fmla="abs f43"/>
              <a:gd name="f49" fmla="?: f42 f18 f2"/>
              <a:gd name="f50" fmla="?: f42 f2 f18"/>
              <a:gd name="f51" fmla="?: f42 f3 f2"/>
              <a:gd name="f52" fmla="?: f42 f2 f3"/>
              <a:gd name="f53" fmla="+- f39 0 f44"/>
              <a:gd name="f54" fmla="?: f43 f18 f2"/>
              <a:gd name="f55" fmla="?: f43 f2 f18"/>
              <a:gd name="f56" fmla="+- f40 0 f45"/>
              <a:gd name="f57" fmla="+- f44 0 f39"/>
              <a:gd name="f58" fmla="+- f45 0 f40"/>
              <a:gd name="f59" fmla="?: f42 0 f1"/>
              <a:gd name="f60" fmla="?: f42 f1 0"/>
              <a:gd name="f61" fmla="+- 0 0 f46"/>
              <a:gd name="f62" fmla="?: f42 f52 f51"/>
              <a:gd name="f63" fmla="?: f42 f51 f52"/>
              <a:gd name="f64" fmla="?: f43 f50 f49"/>
              <a:gd name="f65" fmla="abs f53"/>
              <a:gd name="f66" fmla="?: f53 0 f1"/>
              <a:gd name="f67" fmla="?: f53 f1 0"/>
              <a:gd name="f68" fmla="?: f53 f54 f55"/>
              <a:gd name="f69" fmla="abs f56"/>
              <a:gd name="f70" fmla="abs f57"/>
              <a:gd name="f71" fmla="?: f56 f18 f2"/>
              <a:gd name="f72" fmla="?: f56 f2 f18"/>
              <a:gd name="f73" fmla="?: f56 f3 f2"/>
              <a:gd name="f74" fmla="?: f56 f2 f3"/>
              <a:gd name="f75" fmla="abs f58"/>
              <a:gd name="f76" fmla="?: f58 f18 f2"/>
              <a:gd name="f77" fmla="?: f58 f2 f18"/>
              <a:gd name="f78" fmla="?: f58 f60 f59"/>
              <a:gd name="f79" fmla="?: f58 f59 f60"/>
              <a:gd name="f80" fmla="*/ f17 f61 1"/>
              <a:gd name="f81" fmla="?: f43 f63 f62"/>
              <a:gd name="f82" fmla="?: f43 f67 f66"/>
              <a:gd name="f83" fmla="?: f43 f66 f67"/>
              <a:gd name="f84" fmla="?: f56 f74 f73"/>
              <a:gd name="f85" fmla="?: f56 f73 f74"/>
              <a:gd name="f86" fmla="?: f57 f72 f71"/>
              <a:gd name="f87" fmla="?: f42 f78 f79"/>
              <a:gd name="f88" fmla="?: f42 f76 f77"/>
              <a:gd name="f89" fmla="*/ f80 3163 1"/>
              <a:gd name="f90" fmla="?: f53 f82 f83"/>
              <a:gd name="f91" fmla="?: f57 f85 f84"/>
              <a:gd name="f92" fmla="*/ f89 1 7636"/>
              <a:gd name="f93" fmla="+- f7 f92 0"/>
              <a:gd name="f94" fmla="+- f30 0 f92"/>
              <a:gd name="f95" fmla="+- f31 0 f92"/>
              <a:gd name="f96" fmla="*/ f93 f29 1"/>
              <a:gd name="f97" fmla="*/ f94 f29 1"/>
              <a:gd name="f98" fmla="*/ f95 f29 1"/>
            </a:gdLst>
            <a:ahLst>
              <a:ahXY gdRefX="f0" minX="f7" maxX="f10">
                <a:pos x="f36" y="f37"/>
              </a:ahXY>
            </a:ahLst>
            <a:cxnLst>
              <a:cxn ang="3cd4">
                <a:pos x="hc" y="t"/>
              </a:cxn>
              <a:cxn ang="0">
                <a:pos x="r" y="vc"/>
              </a:cxn>
              <a:cxn ang="cd4">
                <a:pos x="hc" y="b"/>
              </a:cxn>
              <a:cxn ang="cd2">
                <a:pos x="l" y="vc"/>
              </a:cxn>
            </a:cxnLst>
            <a:rect l="f96" t="f96" r="f97" b="f98"/>
            <a:pathLst>
              <a:path>
                <a:moveTo>
                  <a:pt x="f38" y="f37"/>
                </a:moveTo>
                <a:arcTo wR="f47" hR="f48" stAng="f81" swAng="f64"/>
                <a:lnTo>
                  <a:pt x="f37" y="f44"/>
                </a:lnTo>
                <a:arcTo wR="f48" hR="f65" stAng="f90" swAng="f68"/>
                <a:lnTo>
                  <a:pt x="f45" y="f39"/>
                </a:lnTo>
                <a:arcTo wR="f69" hR="f70" stAng="f91" swAng="f86"/>
                <a:lnTo>
                  <a:pt x="f40" y="f38"/>
                </a:lnTo>
                <a:arcTo wR="f75" hR="f47" stAng="f87" swAng="f88"/>
                <a:close/>
              </a:path>
            </a:pathLst>
          </a:custGeom>
          <a:solidFill>
            <a:srgbClr val="FFFFFF"/>
          </a:solidFill>
          <a:ln>
            <a:noFill/>
            <a:prstDash val="solid"/>
          </a:ln>
        </p:spPr>
        <p:txBody>
          <a:bodyPr vert="horz" wrap="none" lIns="83745" tIns="43547" rIns="83745" bIns="43547" anchor="ctr" anchorCtr="0" compatLnSpc="1"/>
          <a:lstStyle/>
          <a:p>
            <a:pPr marL="0" marR="0" lvl="0" indent="0" algn="l" rtl="0" hangingPunct="0">
              <a:lnSpc>
                <a:spcPct val="104000"/>
              </a:lnSpc>
              <a:spcBef>
                <a:spcPts val="0"/>
              </a:spcBef>
              <a:spcAft>
                <a:spcPts val="0"/>
              </a:spcAft>
              <a:buNone/>
              <a:tabLst>
                <a:tab pos="0" algn="l"/>
                <a:tab pos="417719" algn="l"/>
                <a:tab pos="835774" algn="l"/>
                <a:tab pos="1253830" algn="l"/>
                <a:tab pos="1671885" algn="l"/>
                <a:tab pos="2089940" algn="l"/>
                <a:tab pos="2507995" algn="l"/>
                <a:tab pos="2926050" algn="l"/>
                <a:tab pos="3344105" algn="l"/>
                <a:tab pos="3762159" algn="l"/>
                <a:tab pos="4180215" algn="l"/>
                <a:tab pos="4598270" algn="l"/>
                <a:tab pos="5016326" algn="l"/>
                <a:tab pos="5434381" algn="l"/>
                <a:tab pos="5852436" algn="l"/>
                <a:tab pos="6270491" algn="l"/>
                <a:tab pos="6688546" algn="l"/>
                <a:tab pos="7106601" algn="l"/>
                <a:tab pos="7524655" algn="l"/>
                <a:tab pos="7942711" algn="l"/>
                <a:tab pos="8360766" algn="l"/>
              </a:tabLst>
            </a:pPr>
            <a:endParaRPr lang="en-GB" sz="1700" b="0" i="0" u="none" strike="noStrike" baseline="0" dirty="0">
              <a:ln>
                <a:noFill/>
              </a:ln>
              <a:solidFill>
                <a:srgbClr val="000000"/>
              </a:solidFill>
              <a:latin typeface="Arial" pitchFamily="18"/>
              <a:ea typeface="DejaVu Sans" pitchFamily="2"/>
              <a:cs typeface="DejaVu Sans" pitchFamily="2"/>
            </a:endParaRPr>
          </a:p>
        </p:txBody>
      </p:sp>
      <p:sp>
        <p:nvSpPr>
          <p:cNvPr id="18" name="Freeform 17"/>
          <p:cNvSpPr/>
          <p:nvPr/>
        </p:nvSpPr>
        <p:spPr>
          <a:xfrm>
            <a:off x="0" y="0"/>
            <a:ext cx="6881813" cy="9710738"/>
          </a:xfrm>
          <a:custGeom>
            <a:avLst>
              <a:gd name="f0" fmla="val 4"/>
            </a:avLst>
            <a:gdLst>
              <a:gd name="f1" fmla="val 10800000"/>
              <a:gd name="f2" fmla="val 5400000"/>
              <a:gd name="f3" fmla="val 16200000"/>
              <a:gd name="f4" fmla="val w"/>
              <a:gd name="f5" fmla="val h"/>
              <a:gd name="f6" fmla="val ss"/>
              <a:gd name="f7" fmla="val 0"/>
              <a:gd name="f8" fmla="*/ 5419351 1 1725033"/>
              <a:gd name="f9" fmla="val 45"/>
              <a:gd name="f10" fmla="val 10800"/>
              <a:gd name="f11" fmla="val -2147483647"/>
              <a:gd name="f12" fmla="val 2147483647"/>
              <a:gd name="f13" fmla="abs f4"/>
              <a:gd name="f14" fmla="abs f5"/>
              <a:gd name="f15" fmla="abs f6"/>
              <a:gd name="f16" fmla="*/ f8 1 180"/>
              <a:gd name="f17" fmla="pin 0 f0 10800"/>
              <a:gd name="f18" fmla="+- 0 0 f2"/>
              <a:gd name="f19" fmla="?: f13 f4 1"/>
              <a:gd name="f20" fmla="?: f14 f5 1"/>
              <a:gd name="f21" fmla="?: f15 f6 1"/>
              <a:gd name="f22" fmla="*/ f9 f16 1"/>
              <a:gd name="f23" fmla="+- f7 f17 0"/>
              <a:gd name="f24" fmla="*/ f19 1 21600"/>
              <a:gd name="f25" fmla="*/ f20 1 21600"/>
              <a:gd name="f26" fmla="*/ 21600 f19 1"/>
              <a:gd name="f27" fmla="*/ 21600 f20 1"/>
              <a:gd name="f28" fmla="+- 0 0 f22"/>
              <a:gd name="f29" fmla="min f25 f24"/>
              <a:gd name="f30" fmla="*/ f26 1 f21"/>
              <a:gd name="f31" fmla="*/ f27 1 f21"/>
              <a:gd name="f32" fmla="*/ f28 f1 1"/>
              <a:gd name="f33" fmla="*/ f32 1 f8"/>
              <a:gd name="f34" fmla="+- f31 0 f17"/>
              <a:gd name="f35" fmla="+- f30 0 f17"/>
              <a:gd name="f36" fmla="*/ f17 f29 1"/>
              <a:gd name="f37" fmla="*/ f7 f29 1"/>
              <a:gd name="f38" fmla="*/ f23 f29 1"/>
              <a:gd name="f39" fmla="*/ f31 f29 1"/>
              <a:gd name="f40" fmla="*/ f30 f29 1"/>
              <a:gd name="f41" fmla="+- f33 0 f2"/>
              <a:gd name="f42" fmla="+- f37 0 f38"/>
              <a:gd name="f43" fmla="+- f38 0 f37"/>
              <a:gd name="f44" fmla="*/ f34 f29 1"/>
              <a:gd name="f45" fmla="*/ f35 f29 1"/>
              <a:gd name="f46" fmla="cos 1 f41"/>
              <a:gd name="f47" fmla="abs f42"/>
              <a:gd name="f48" fmla="abs f43"/>
              <a:gd name="f49" fmla="?: f42 f18 f2"/>
              <a:gd name="f50" fmla="?: f42 f2 f18"/>
              <a:gd name="f51" fmla="?: f42 f3 f2"/>
              <a:gd name="f52" fmla="?: f42 f2 f3"/>
              <a:gd name="f53" fmla="+- f39 0 f44"/>
              <a:gd name="f54" fmla="?: f43 f18 f2"/>
              <a:gd name="f55" fmla="?: f43 f2 f18"/>
              <a:gd name="f56" fmla="+- f40 0 f45"/>
              <a:gd name="f57" fmla="+- f44 0 f39"/>
              <a:gd name="f58" fmla="+- f45 0 f40"/>
              <a:gd name="f59" fmla="?: f42 0 f1"/>
              <a:gd name="f60" fmla="?: f42 f1 0"/>
              <a:gd name="f61" fmla="+- 0 0 f46"/>
              <a:gd name="f62" fmla="?: f42 f52 f51"/>
              <a:gd name="f63" fmla="?: f42 f51 f52"/>
              <a:gd name="f64" fmla="?: f43 f50 f49"/>
              <a:gd name="f65" fmla="abs f53"/>
              <a:gd name="f66" fmla="?: f53 0 f1"/>
              <a:gd name="f67" fmla="?: f53 f1 0"/>
              <a:gd name="f68" fmla="?: f53 f54 f55"/>
              <a:gd name="f69" fmla="abs f56"/>
              <a:gd name="f70" fmla="abs f57"/>
              <a:gd name="f71" fmla="?: f56 f18 f2"/>
              <a:gd name="f72" fmla="?: f56 f2 f18"/>
              <a:gd name="f73" fmla="?: f56 f3 f2"/>
              <a:gd name="f74" fmla="?: f56 f2 f3"/>
              <a:gd name="f75" fmla="abs f58"/>
              <a:gd name="f76" fmla="?: f58 f18 f2"/>
              <a:gd name="f77" fmla="?: f58 f2 f18"/>
              <a:gd name="f78" fmla="?: f58 f60 f59"/>
              <a:gd name="f79" fmla="?: f58 f59 f60"/>
              <a:gd name="f80" fmla="*/ f17 f61 1"/>
              <a:gd name="f81" fmla="?: f43 f63 f62"/>
              <a:gd name="f82" fmla="?: f43 f67 f66"/>
              <a:gd name="f83" fmla="?: f43 f66 f67"/>
              <a:gd name="f84" fmla="?: f56 f74 f73"/>
              <a:gd name="f85" fmla="?: f56 f73 f74"/>
              <a:gd name="f86" fmla="?: f57 f72 f71"/>
              <a:gd name="f87" fmla="?: f42 f78 f79"/>
              <a:gd name="f88" fmla="?: f42 f76 f77"/>
              <a:gd name="f89" fmla="*/ f80 3163 1"/>
              <a:gd name="f90" fmla="?: f53 f82 f83"/>
              <a:gd name="f91" fmla="?: f57 f85 f84"/>
              <a:gd name="f92" fmla="*/ f89 1 7636"/>
              <a:gd name="f93" fmla="+- f7 f92 0"/>
              <a:gd name="f94" fmla="+- f30 0 f92"/>
              <a:gd name="f95" fmla="+- f31 0 f92"/>
              <a:gd name="f96" fmla="*/ f93 f29 1"/>
              <a:gd name="f97" fmla="*/ f94 f29 1"/>
              <a:gd name="f98" fmla="*/ f95 f29 1"/>
            </a:gdLst>
            <a:ahLst>
              <a:ahXY gdRefX="f0" minX="f7" maxX="f10">
                <a:pos x="f36" y="f37"/>
              </a:ahXY>
            </a:ahLst>
            <a:cxnLst>
              <a:cxn ang="3cd4">
                <a:pos x="hc" y="t"/>
              </a:cxn>
              <a:cxn ang="0">
                <a:pos x="r" y="vc"/>
              </a:cxn>
              <a:cxn ang="cd4">
                <a:pos x="hc" y="b"/>
              </a:cxn>
              <a:cxn ang="cd2">
                <a:pos x="l" y="vc"/>
              </a:cxn>
            </a:cxnLst>
            <a:rect l="f96" t="f96" r="f97" b="f98"/>
            <a:pathLst>
              <a:path>
                <a:moveTo>
                  <a:pt x="f38" y="f37"/>
                </a:moveTo>
                <a:arcTo wR="f47" hR="f48" stAng="f81" swAng="f64"/>
                <a:lnTo>
                  <a:pt x="f37" y="f44"/>
                </a:lnTo>
                <a:arcTo wR="f48" hR="f65" stAng="f90" swAng="f68"/>
                <a:lnTo>
                  <a:pt x="f45" y="f39"/>
                </a:lnTo>
                <a:arcTo wR="f69" hR="f70" stAng="f91" swAng="f86"/>
                <a:lnTo>
                  <a:pt x="f40" y="f38"/>
                </a:lnTo>
                <a:arcTo wR="f75" hR="f47" stAng="f87" swAng="f88"/>
                <a:close/>
              </a:path>
            </a:pathLst>
          </a:custGeom>
          <a:solidFill>
            <a:srgbClr val="FFFFFF"/>
          </a:solidFill>
          <a:ln>
            <a:noFill/>
            <a:prstDash val="solid"/>
          </a:ln>
        </p:spPr>
        <p:txBody>
          <a:bodyPr vert="horz" wrap="none" lIns="83745" tIns="43547" rIns="83745" bIns="43547" anchor="ctr" anchorCtr="0" compatLnSpc="1"/>
          <a:lstStyle/>
          <a:p>
            <a:pPr marL="0" marR="0" lvl="0" indent="0" algn="l" rtl="0" hangingPunct="0">
              <a:lnSpc>
                <a:spcPct val="104000"/>
              </a:lnSpc>
              <a:spcBef>
                <a:spcPts val="0"/>
              </a:spcBef>
              <a:spcAft>
                <a:spcPts val="0"/>
              </a:spcAft>
              <a:buNone/>
              <a:tabLst>
                <a:tab pos="0" algn="l"/>
                <a:tab pos="417719" algn="l"/>
                <a:tab pos="835774" algn="l"/>
                <a:tab pos="1253830" algn="l"/>
                <a:tab pos="1671885" algn="l"/>
                <a:tab pos="2089940" algn="l"/>
                <a:tab pos="2507995" algn="l"/>
                <a:tab pos="2926050" algn="l"/>
                <a:tab pos="3344105" algn="l"/>
                <a:tab pos="3762159" algn="l"/>
                <a:tab pos="4180215" algn="l"/>
                <a:tab pos="4598270" algn="l"/>
                <a:tab pos="5016326" algn="l"/>
                <a:tab pos="5434381" algn="l"/>
                <a:tab pos="5852436" algn="l"/>
                <a:tab pos="6270491" algn="l"/>
                <a:tab pos="6688546" algn="l"/>
                <a:tab pos="7106601" algn="l"/>
                <a:tab pos="7524655" algn="l"/>
                <a:tab pos="7942711" algn="l"/>
                <a:tab pos="8360766" algn="l"/>
              </a:tabLst>
            </a:pPr>
            <a:endParaRPr lang="en-GB" sz="1700" b="0" i="0" u="none" strike="noStrike" baseline="0" dirty="0">
              <a:ln>
                <a:noFill/>
              </a:ln>
              <a:solidFill>
                <a:srgbClr val="000000"/>
              </a:solidFill>
              <a:latin typeface="Arial" pitchFamily="18"/>
              <a:ea typeface="DejaVu Sans" pitchFamily="2"/>
              <a:cs typeface="DejaVu Sans" pitchFamily="2"/>
            </a:endParaRPr>
          </a:p>
        </p:txBody>
      </p:sp>
      <p:sp>
        <p:nvSpPr>
          <p:cNvPr id="19" name="Freeform 18"/>
          <p:cNvSpPr/>
          <p:nvPr/>
        </p:nvSpPr>
        <p:spPr>
          <a:xfrm>
            <a:off x="0" y="0"/>
            <a:ext cx="6881813" cy="9710738"/>
          </a:xfrm>
          <a:custGeom>
            <a:avLst>
              <a:gd name="f0" fmla="val 4"/>
            </a:avLst>
            <a:gdLst>
              <a:gd name="f1" fmla="val 10800000"/>
              <a:gd name="f2" fmla="val 5400000"/>
              <a:gd name="f3" fmla="val 16200000"/>
              <a:gd name="f4" fmla="val w"/>
              <a:gd name="f5" fmla="val h"/>
              <a:gd name="f6" fmla="val ss"/>
              <a:gd name="f7" fmla="val 0"/>
              <a:gd name="f8" fmla="*/ 5419351 1 1725033"/>
              <a:gd name="f9" fmla="val 45"/>
              <a:gd name="f10" fmla="val 10800"/>
              <a:gd name="f11" fmla="val -2147483647"/>
              <a:gd name="f12" fmla="val 2147483647"/>
              <a:gd name="f13" fmla="abs f4"/>
              <a:gd name="f14" fmla="abs f5"/>
              <a:gd name="f15" fmla="abs f6"/>
              <a:gd name="f16" fmla="*/ f8 1 180"/>
              <a:gd name="f17" fmla="pin 0 f0 10800"/>
              <a:gd name="f18" fmla="+- 0 0 f2"/>
              <a:gd name="f19" fmla="?: f13 f4 1"/>
              <a:gd name="f20" fmla="?: f14 f5 1"/>
              <a:gd name="f21" fmla="?: f15 f6 1"/>
              <a:gd name="f22" fmla="*/ f9 f16 1"/>
              <a:gd name="f23" fmla="+- f7 f17 0"/>
              <a:gd name="f24" fmla="*/ f19 1 21600"/>
              <a:gd name="f25" fmla="*/ f20 1 21600"/>
              <a:gd name="f26" fmla="*/ 21600 f19 1"/>
              <a:gd name="f27" fmla="*/ 21600 f20 1"/>
              <a:gd name="f28" fmla="+- 0 0 f22"/>
              <a:gd name="f29" fmla="min f25 f24"/>
              <a:gd name="f30" fmla="*/ f26 1 f21"/>
              <a:gd name="f31" fmla="*/ f27 1 f21"/>
              <a:gd name="f32" fmla="*/ f28 f1 1"/>
              <a:gd name="f33" fmla="*/ f32 1 f8"/>
              <a:gd name="f34" fmla="+- f31 0 f17"/>
              <a:gd name="f35" fmla="+- f30 0 f17"/>
              <a:gd name="f36" fmla="*/ f17 f29 1"/>
              <a:gd name="f37" fmla="*/ f7 f29 1"/>
              <a:gd name="f38" fmla="*/ f23 f29 1"/>
              <a:gd name="f39" fmla="*/ f31 f29 1"/>
              <a:gd name="f40" fmla="*/ f30 f29 1"/>
              <a:gd name="f41" fmla="+- f33 0 f2"/>
              <a:gd name="f42" fmla="+- f37 0 f38"/>
              <a:gd name="f43" fmla="+- f38 0 f37"/>
              <a:gd name="f44" fmla="*/ f34 f29 1"/>
              <a:gd name="f45" fmla="*/ f35 f29 1"/>
              <a:gd name="f46" fmla="cos 1 f41"/>
              <a:gd name="f47" fmla="abs f42"/>
              <a:gd name="f48" fmla="abs f43"/>
              <a:gd name="f49" fmla="?: f42 f18 f2"/>
              <a:gd name="f50" fmla="?: f42 f2 f18"/>
              <a:gd name="f51" fmla="?: f42 f3 f2"/>
              <a:gd name="f52" fmla="?: f42 f2 f3"/>
              <a:gd name="f53" fmla="+- f39 0 f44"/>
              <a:gd name="f54" fmla="?: f43 f18 f2"/>
              <a:gd name="f55" fmla="?: f43 f2 f18"/>
              <a:gd name="f56" fmla="+- f40 0 f45"/>
              <a:gd name="f57" fmla="+- f44 0 f39"/>
              <a:gd name="f58" fmla="+- f45 0 f40"/>
              <a:gd name="f59" fmla="?: f42 0 f1"/>
              <a:gd name="f60" fmla="?: f42 f1 0"/>
              <a:gd name="f61" fmla="+- 0 0 f46"/>
              <a:gd name="f62" fmla="?: f42 f52 f51"/>
              <a:gd name="f63" fmla="?: f42 f51 f52"/>
              <a:gd name="f64" fmla="?: f43 f50 f49"/>
              <a:gd name="f65" fmla="abs f53"/>
              <a:gd name="f66" fmla="?: f53 0 f1"/>
              <a:gd name="f67" fmla="?: f53 f1 0"/>
              <a:gd name="f68" fmla="?: f53 f54 f55"/>
              <a:gd name="f69" fmla="abs f56"/>
              <a:gd name="f70" fmla="abs f57"/>
              <a:gd name="f71" fmla="?: f56 f18 f2"/>
              <a:gd name="f72" fmla="?: f56 f2 f18"/>
              <a:gd name="f73" fmla="?: f56 f3 f2"/>
              <a:gd name="f74" fmla="?: f56 f2 f3"/>
              <a:gd name="f75" fmla="abs f58"/>
              <a:gd name="f76" fmla="?: f58 f18 f2"/>
              <a:gd name="f77" fmla="?: f58 f2 f18"/>
              <a:gd name="f78" fmla="?: f58 f60 f59"/>
              <a:gd name="f79" fmla="?: f58 f59 f60"/>
              <a:gd name="f80" fmla="*/ f17 f61 1"/>
              <a:gd name="f81" fmla="?: f43 f63 f62"/>
              <a:gd name="f82" fmla="?: f43 f67 f66"/>
              <a:gd name="f83" fmla="?: f43 f66 f67"/>
              <a:gd name="f84" fmla="?: f56 f74 f73"/>
              <a:gd name="f85" fmla="?: f56 f73 f74"/>
              <a:gd name="f86" fmla="?: f57 f72 f71"/>
              <a:gd name="f87" fmla="?: f42 f78 f79"/>
              <a:gd name="f88" fmla="?: f42 f76 f77"/>
              <a:gd name="f89" fmla="*/ f80 3163 1"/>
              <a:gd name="f90" fmla="?: f53 f82 f83"/>
              <a:gd name="f91" fmla="?: f57 f85 f84"/>
              <a:gd name="f92" fmla="*/ f89 1 7636"/>
              <a:gd name="f93" fmla="+- f7 f92 0"/>
              <a:gd name="f94" fmla="+- f30 0 f92"/>
              <a:gd name="f95" fmla="+- f31 0 f92"/>
              <a:gd name="f96" fmla="*/ f93 f29 1"/>
              <a:gd name="f97" fmla="*/ f94 f29 1"/>
              <a:gd name="f98" fmla="*/ f95 f29 1"/>
            </a:gdLst>
            <a:ahLst>
              <a:ahXY gdRefX="f0" minX="f7" maxX="f10">
                <a:pos x="f36" y="f37"/>
              </a:ahXY>
            </a:ahLst>
            <a:cxnLst>
              <a:cxn ang="3cd4">
                <a:pos x="hc" y="t"/>
              </a:cxn>
              <a:cxn ang="0">
                <a:pos x="r" y="vc"/>
              </a:cxn>
              <a:cxn ang="cd4">
                <a:pos x="hc" y="b"/>
              </a:cxn>
              <a:cxn ang="cd2">
                <a:pos x="l" y="vc"/>
              </a:cxn>
            </a:cxnLst>
            <a:rect l="f96" t="f96" r="f97" b="f98"/>
            <a:pathLst>
              <a:path>
                <a:moveTo>
                  <a:pt x="f38" y="f37"/>
                </a:moveTo>
                <a:arcTo wR="f47" hR="f48" stAng="f81" swAng="f64"/>
                <a:lnTo>
                  <a:pt x="f37" y="f44"/>
                </a:lnTo>
                <a:arcTo wR="f48" hR="f65" stAng="f90" swAng="f68"/>
                <a:lnTo>
                  <a:pt x="f45" y="f39"/>
                </a:lnTo>
                <a:arcTo wR="f69" hR="f70" stAng="f91" swAng="f86"/>
                <a:lnTo>
                  <a:pt x="f40" y="f38"/>
                </a:lnTo>
                <a:arcTo wR="f75" hR="f47" stAng="f87" swAng="f88"/>
                <a:close/>
              </a:path>
            </a:pathLst>
          </a:custGeom>
          <a:solidFill>
            <a:srgbClr val="FFFFFF"/>
          </a:solidFill>
          <a:ln>
            <a:noFill/>
            <a:prstDash val="solid"/>
          </a:ln>
        </p:spPr>
        <p:txBody>
          <a:bodyPr vert="horz" wrap="none" lIns="83745" tIns="43547" rIns="83745" bIns="43547" anchor="ctr" anchorCtr="0" compatLnSpc="1"/>
          <a:lstStyle/>
          <a:p>
            <a:pPr marL="0" marR="0" lvl="0" indent="0" algn="l" rtl="0" hangingPunct="0">
              <a:lnSpc>
                <a:spcPct val="104000"/>
              </a:lnSpc>
              <a:spcBef>
                <a:spcPts val="0"/>
              </a:spcBef>
              <a:spcAft>
                <a:spcPts val="0"/>
              </a:spcAft>
              <a:buNone/>
              <a:tabLst>
                <a:tab pos="0" algn="l"/>
                <a:tab pos="417719" algn="l"/>
                <a:tab pos="835774" algn="l"/>
                <a:tab pos="1253830" algn="l"/>
                <a:tab pos="1671885" algn="l"/>
                <a:tab pos="2089940" algn="l"/>
                <a:tab pos="2507995" algn="l"/>
                <a:tab pos="2926050" algn="l"/>
                <a:tab pos="3344105" algn="l"/>
                <a:tab pos="3762159" algn="l"/>
                <a:tab pos="4180215" algn="l"/>
                <a:tab pos="4598270" algn="l"/>
                <a:tab pos="5016326" algn="l"/>
                <a:tab pos="5434381" algn="l"/>
                <a:tab pos="5852436" algn="l"/>
                <a:tab pos="6270491" algn="l"/>
                <a:tab pos="6688546" algn="l"/>
                <a:tab pos="7106601" algn="l"/>
                <a:tab pos="7524655" algn="l"/>
                <a:tab pos="7942711" algn="l"/>
                <a:tab pos="8360766" algn="l"/>
              </a:tabLst>
            </a:pPr>
            <a:endParaRPr lang="en-GB" sz="1700" b="0" i="0" u="none" strike="noStrike" baseline="0" dirty="0">
              <a:ln>
                <a:noFill/>
              </a:ln>
              <a:solidFill>
                <a:srgbClr val="000000"/>
              </a:solidFill>
              <a:latin typeface="Arial" pitchFamily="18"/>
              <a:ea typeface="DejaVu Sans" pitchFamily="2"/>
              <a:cs typeface="DejaVu Sans" pitchFamily="2"/>
            </a:endParaRPr>
          </a:p>
        </p:txBody>
      </p:sp>
      <p:sp>
        <p:nvSpPr>
          <p:cNvPr id="20" name="Freeform 19"/>
          <p:cNvSpPr/>
          <p:nvPr/>
        </p:nvSpPr>
        <p:spPr>
          <a:xfrm>
            <a:off x="0" y="0"/>
            <a:ext cx="6881813" cy="9710738"/>
          </a:xfrm>
          <a:custGeom>
            <a:avLst>
              <a:gd name="f0" fmla="val 4"/>
            </a:avLst>
            <a:gdLst>
              <a:gd name="f1" fmla="val 10800000"/>
              <a:gd name="f2" fmla="val 5400000"/>
              <a:gd name="f3" fmla="val 16200000"/>
              <a:gd name="f4" fmla="val w"/>
              <a:gd name="f5" fmla="val h"/>
              <a:gd name="f6" fmla="val ss"/>
              <a:gd name="f7" fmla="val 0"/>
              <a:gd name="f8" fmla="*/ 5419351 1 1725033"/>
              <a:gd name="f9" fmla="val 45"/>
              <a:gd name="f10" fmla="val 10800"/>
              <a:gd name="f11" fmla="val -2147483647"/>
              <a:gd name="f12" fmla="val 2147483647"/>
              <a:gd name="f13" fmla="abs f4"/>
              <a:gd name="f14" fmla="abs f5"/>
              <a:gd name="f15" fmla="abs f6"/>
              <a:gd name="f16" fmla="*/ f8 1 180"/>
              <a:gd name="f17" fmla="pin 0 f0 10800"/>
              <a:gd name="f18" fmla="+- 0 0 f2"/>
              <a:gd name="f19" fmla="?: f13 f4 1"/>
              <a:gd name="f20" fmla="?: f14 f5 1"/>
              <a:gd name="f21" fmla="?: f15 f6 1"/>
              <a:gd name="f22" fmla="*/ f9 f16 1"/>
              <a:gd name="f23" fmla="+- f7 f17 0"/>
              <a:gd name="f24" fmla="*/ f19 1 21600"/>
              <a:gd name="f25" fmla="*/ f20 1 21600"/>
              <a:gd name="f26" fmla="*/ 21600 f19 1"/>
              <a:gd name="f27" fmla="*/ 21600 f20 1"/>
              <a:gd name="f28" fmla="+- 0 0 f22"/>
              <a:gd name="f29" fmla="min f25 f24"/>
              <a:gd name="f30" fmla="*/ f26 1 f21"/>
              <a:gd name="f31" fmla="*/ f27 1 f21"/>
              <a:gd name="f32" fmla="*/ f28 f1 1"/>
              <a:gd name="f33" fmla="*/ f32 1 f8"/>
              <a:gd name="f34" fmla="+- f31 0 f17"/>
              <a:gd name="f35" fmla="+- f30 0 f17"/>
              <a:gd name="f36" fmla="*/ f17 f29 1"/>
              <a:gd name="f37" fmla="*/ f7 f29 1"/>
              <a:gd name="f38" fmla="*/ f23 f29 1"/>
              <a:gd name="f39" fmla="*/ f31 f29 1"/>
              <a:gd name="f40" fmla="*/ f30 f29 1"/>
              <a:gd name="f41" fmla="+- f33 0 f2"/>
              <a:gd name="f42" fmla="+- f37 0 f38"/>
              <a:gd name="f43" fmla="+- f38 0 f37"/>
              <a:gd name="f44" fmla="*/ f34 f29 1"/>
              <a:gd name="f45" fmla="*/ f35 f29 1"/>
              <a:gd name="f46" fmla="cos 1 f41"/>
              <a:gd name="f47" fmla="abs f42"/>
              <a:gd name="f48" fmla="abs f43"/>
              <a:gd name="f49" fmla="?: f42 f18 f2"/>
              <a:gd name="f50" fmla="?: f42 f2 f18"/>
              <a:gd name="f51" fmla="?: f42 f3 f2"/>
              <a:gd name="f52" fmla="?: f42 f2 f3"/>
              <a:gd name="f53" fmla="+- f39 0 f44"/>
              <a:gd name="f54" fmla="?: f43 f18 f2"/>
              <a:gd name="f55" fmla="?: f43 f2 f18"/>
              <a:gd name="f56" fmla="+- f40 0 f45"/>
              <a:gd name="f57" fmla="+- f44 0 f39"/>
              <a:gd name="f58" fmla="+- f45 0 f40"/>
              <a:gd name="f59" fmla="?: f42 0 f1"/>
              <a:gd name="f60" fmla="?: f42 f1 0"/>
              <a:gd name="f61" fmla="+- 0 0 f46"/>
              <a:gd name="f62" fmla="?: f42 f52 f51"/>
              <a:gd name="f63" fmla="?: f42 f51 f52"/>
              <a:gd name="f64" fmla="?: f43 f50 f49"/>
              <a:gd name="f65" fmla="abs f53"/>
              <a:gd name="f66" fmla="?: f53 0 f1"/>
              <a:gd name="f67" fmla="?: f53 f1 0"/>
              <a:gd name="f68" fmla="?: f53 f54 f55"/>
              <a:gd name="f69" fmla="abs f56"/>
              <a:gd name="f70" fmla="abs f57"/>
              <a:gd name="f71" fmla="?: f56 f18 f2"/>
              <a:gd name="f72" fmla="?: f56 f2 f18"/>
              <a:gd name="f73" fmla="?: f56 f3 f2"/>
              <a:gd name="f74" fmla="?: f56 f2 f3"/>
              <a:gd name="f75" fmla="abs f58"/>
              <a:gd name="f76" fmla="?: f58 f18 f2"/>
              <a:gd name="f77" fmla="?: f58 f2 f18"/>
              <a:gd name="f78" fmla="?: f58 f60 f59"/>
              <a:gd name="f79" fmla="?: f58 f59 f60"/>
              <a:gd name="f80" fmla="*/ f17 f61 1"/>
              <a:gd name="f81" fmla="?: f43 f63 f62"/>
              <a:gd name="f82" fmla="?: f43 f67 f66"/>
              <a:gd name="f83" fmla="?: f43 f66 f67"/>
              <a:gd name="f84" fmla="?: f56 f74 f73"/>
              <a:gd name="f85" fmla="?: f56 f73 f74"/>
              <a:gd name="f86" fmla="?: f57 f72 f71"/>
              <a:gd name="f87" fmla="?: f42 f78 f79"/>
              <a:gd name="f88" fmla="?: f42 f76 f77"/>
              <a:gd name="f89" fmla="*/ f80 3163 1"/>
              <a:gd name="f90" fmla="?: f53 f82 f83"/>
              <a:gd name="f91" fmla="?: f57 f85 f84"/>
              <a:gd name="f92" fmla="*/ f89 1 7636"/>
              <a:gd name="f93" fmla="+- f7 f92 0"/>
              <a:gd name="f94" fmla="+- f30 0 f92"/>
              <a:gd name="f95" fmla="+- f31 0 f92"/>
              <a:gd name="f96" fmla="*/ f93 f29 1"/>
              <a:gd name="f97" fmla="*/ f94 f29 1"/>
              <a:gd name="f98" fmla="*/ f95 f29 1"/>
            </a:gdLst>
            <a:ahLst>
              <a:ahXY gdRefX="f0" minX="f7" maxX="f10">
                <a:pos x="f36" y="f37"/>
              </a:ahXY>
            </a:ahLst>
            <a:cxnLst>
              <a:cxn ang="3cd4">
                <a:pos x="hc" y="t"/>
              </a:cxn>
              <a:cxn ang="0">
                <a:pos x="r" y="vc"/>
              </a:cxn>
              <a:cxn ang="cd4">
                <a:pos x="hc" y="b"/>
              </a:cxn>
              <a:cxn ang="cd2">
                <a:pos x="l" y="vc"/>
              </a:cxn>
            </a:cxnLst>
            <a:rect l="f96" t="f96" r="f97" b="f98"/>
            <a:pathLst>
              <a:path>
                <a:moveTo>
                  <a:pt x="f38" y="f37"/>
                </a:moveTo>
                <a:arcTo wR="f47" hR="f48" stAng="f81" swAng="f64"/>
                <a:lnTo>
                  <a:pt x="f37" y="f44"/>
                </a:lnTo>
                <a:arcTo wR="f48" hR="f65" stAng="f90" swAng="f68"/>
                <a:lnTo>
                  <a:pt x="f45" y="f39"/>
                </a:lnTo>
                <a:arcTo wR="f69" hR="f70" stAng="f91" swAng="f86"/>
                <a:lnTo>
                  <a:pt x="f40" y="f38"/>
                </a:lnTo>
                <a:arcTo wR="f75" hR="f47" stAng="f87" swAng="f88"/>
                <a:close/>
              </a:path>
            </a:pathLst>
          </a:custGeom>
          <a:solidFill>
            <a:srgbClr val="FFFFFF"/>
          </a:solidFill>
          <a:ln>
            <a:noFill/>
            <a:prstDash val="solid"/>
          </a:ln>
        </p:spPr>
        <p:txBody>
          <a:bodyPr vert="horz" wrap="none" lIns="83745" tIns="43547" rIns="83745" bIns="43547" anchor="ctr" anchorCtr="0" compatLnSpc="1"/>
          <a:lstStyle/>
          <a:p>
            <a:pPr marL="0" marR="0" lvl="0" indent="0" algn="l" rtl="0" hangingPunct="0">
              <a:lnSpc>
                <a:spcPct val="104000"/>
              </a:lnSpc>
              <a:spcBef>
                <a:spcPts val="0"/>
              </a:spcBef>
              <a:spcAft>
                <a:spcPts val="0"/>
              </a:spcAft>
              <a:buNone/>
              <a:tabLst>
                <a:tab pos="0" algn="l"/>
                <a:tab pos="417719" algn="l"/>
                <a:tab pos="835774" algn="l"/>
                <a:tab pos="1253830" algn="l"/>
                <a:tab pos="1671885" algn="l"/>
                <a:tab pos="2089940" algn="l"/>
                <a:tab pos="2507995" algn="l"/>
                <a:tab pos="2926050" algn="l"/>
                <a:tab pos="3344105" algn="l"/>
                <a:tab pos="3762159" algn="l"/>
                <a:tab pos="4180215" algn="l"/>
                <a:tab pos="4598270" algn="l"/>
                <a:tab pos="5016326" algn="l"/>
                <a:tab pos="5434381" algn="l"/>
                <a:tab pos="5852436" algn="l"/>
                <a:tab pos="6270491" algn="l"/>
                <a:tab pos="6688546" algn="l"/>
                <a:tab pos="7106601" algn="l"/>
                <a:tab pos="7524655" algn="l"/>
                <a:tab pos="7942711" algn="l"/>
                <a:tab pos="8360766" algn="l"/>
              </a:tabLst>
            </a:pPr>
            <a:endParaRPr lang="en-GB" sz="1700" b="0" i="0" u="none" strike="noStrike" baseline="0" dirty="0">
              <a:ln>
                <a:noFill/>
              </a:ln>
              <a:solidFill>
                <a:srgbClr val="000000"/>
              </a:solidFill>
              <a:latin typeface="Arial" pitchFamily="18"/>
              <a:ea typeface="DejaVu Sans" pitchFamily="2"/>
              <a:cs typeface="DejaVu Sans" pitchFamily="2"/>
            </a:endParaRPr>
          </a:p>
        </p:txBody>
      </p:sp>
      <p:sp>
        <p:nvSpPr>
          <p:cNvPr id="21" name="Freeform 20"/>
          <p:cNvSpPr/>
          <p:nvPr/>
        </p:nvSpPr>
        <p:spPr>
          <a:xfrm>
            <a:off x="0" y="0"/>
            <a:ext cx="6881813" cy="9710738"/>
          </a:xfrm>
          <a:custGeom>
            <a:avLst>
              <a:gd name="f0" fmla="val 4"/>
            </a:avLst>
            <a:gdLst>
              <a:gd name="f1" fmla="val 10800000"/>
              <a:gd name="f2" fmla="val 5400000"/>
              <a:gd name="f3" fmla="val 16200000"/>
              <a:gd name="f4" fmla="val w"/>
              <a:gd name="f5" fmla="val h"/>
              <a:gd name="f6" fmla="val ss"/>
              <a:gd name="f7" fmla="val 0"/>
              <a:gd name="f8" fmla="*/ 5419351 1 1725033"/>
              <a:gd name="f9" fmla="val 45"/>
              <a:gd name="f10" fmla="val 10800"/>
              <a:gd name="f11" fmla="val -2147483647"/>
              <a:gd name="f12" fmla="val 2147483647"/>
              <a:gd name="f13" fmla="abs f4"/>
              <a:gd name="f14" fmla="abs f5"/>
              <a:gd name="f15" fmla="abs f6"/>
              <a:gd name="f16" fmla="*/ f8 1 180"/>
              <a:gd name="f17" fmla="pin 0 f0 10800"/>
              <a:gd name="f18" fmla="+- 0 0 f2"/>
              <a:gd name="f19" fmla="?: f13 f4 1"/>
              <a:gd name="f20" fmla="?: f14 f5 1"/>
              <a:gd name="f21" fmla="?: f15 f6 1"/>
              <a:gd name="f22" fmla="*/ f9 f16 1"/>
              <a:gd name="f23" fmla="+- f7 f17 0"/>
              <a:gd name="f24" fmla="*/ f19 1 21600"/>
              <a:gd name="f25" fmla="*/ f20 1 21600"/>
              <a:gd name="f26" fmla="*/ 21600 f19 1"/>
              <a:gd name="f27" fmla="*/ 21600 f20 1"/>
              <a:gd name="f28" fmla="+- 0 0 f22"/>
              <a:gd name="f29" fmla="min f25 f24"/>
              <a:gd name="f30" fmla="*/ f26 1 f21"/>
              <a:gd name="f31" fmla="*/ f27 1 f21"/>
              <a:gd name="f32" fmla="*/ f28 f1 1"/>
              <a:gd name="f33" fmla="*/ f32 1 f8"/>
              <a:gd name="f34" fmla="+- f31 0 f17"/>
              <a:gd name="f35" fmla="+- f30 0 f17"/>
              <a:gd name="f36" fmla="*/ f17 f29 1"/>
              <a:gd name="f37" fmla="*/ f7 f29 1"/>
              <a:gd name="f38" fmla="*/ f23 f29 1"/>
              <a:gd name="f39" fmla="*/ f31 f29 1"/>
              <a:gd name="f40" fmla="*/ f30 f29 1"/>
              <a:gd name="f41" fmla="+- f33 0 f2"/>
              <a:gd name="f42" fmla="+- f37 0 f38"/>
              <a:gd name="f43" fmla="+- f38 0 f37"/>
              <a:gd name="f44" fmla="*/ f34 f29 1"/>
              <a:gd name="f45" fmla="*/ f35 f29 1"/>
              <a:gd name="f46" fmla="cos 1 f41"/>
              <a:gd name="f47" fmla="abs f42"/>
              <a:gd name="f48" fmla="abs f43"/>
              <a:gd name="f49" fmla="?: f42 f18 f2"/>
              <a:gd name="f50" fmla="?: f42 f2 f18"/>
              <a:gd name="f51" fmla="?: f42 f3 f2"/>
              <a:gd name="f52" fmla="?: f42 f2 f3"/>
              <a:gd name="f53" fmla="+- f39 0 f44"/>
              <a:gd name="f54" fmla="?: f43 f18 f2"/>
              <a:gd name="f55" fmla="?: f43 f2 f18"/>
              <a:gd name="f56" fmla="+- f40 0 f45"/>
              <a:gd name="f57" fmla="+- f44 0 f39"/>
              <a:gd name="f58" fmla="+- f45 0 f40"/>
              <a:gd name="f59" fmla="?: f42 0 f1"/>
              <a:gd name="f60" fmla="?: f42 f1 0"/>
              <a:gd name="f61" fmla="+- 0 0 f46"/>
              <a:gd name="f62" fmla="?: f42 f52 f51"/>
              <a:gd name="f63" fmla="?: f42 f51 f52"/>
              <a:gd name="f64" fmla="?: f43 f50 f49"/>
              <a:gd name="f65" fmla="abs f53"/>
              <a:gd name="f66" fmla="?: f53 0 f1"/>
              <a:gd name="f67" fmla="?: f53 f1 0"/>
              <a:gd name="f68" fmla="?: f53 f54 f55"/>
              <a:gd name="f69" fmla="abs f56"/>
              <a:gd name="f70" fmla="abs f57"/>
              <a:gd name="f71" fmla="?: f56 f18 f2"/>
              <a:gd name="f72" fmla="?: f56 f2 f18"/>
              <a:gd name="f73" fmla="?: f56 f3 f2"/>
              <a:gd name="f74" fmla="?: f56 f2 f3"/>
              <a:gd name="f75" fmla="abs f58"/>
              <a:gd name="f76" fmla="?: f58 f18 f2"/>
              <a:gd name="f77" fmla="?: f58 f2 f18"/>
              <a:gd name="f78" fmla="?: f58 f60 f59"/>
              <a:gd name="f79" fmla="?: f58 f59 f60"/>
              <a:gd name="f80" fmla="*/ f17 f61 1"/>
              <a:gd name="f81" fmla="?: f43 f63 f62"/>
              <a:gd name="f82" fmla="?: f43 f67 f66"/>
              <a:gd name="f83" fmla="?: f43 f66 f67"/>
              <a:gd name="f84" fmla="?: f56 f74 f73"/>
              <a:gd name="f85" fmla="?: f56 f73 f74"/>
              <a:gd name="f86" fmla="?: f57 f72 f71"/>
              <a:gd name="f87" fmla="?: f42 f78 f79"/>
              <a:gd name="f88" fmla="?: f42 f76 f77"/>
              <a:gd name="f89" fmla="*/ f80 3163 1"/>
              <a:gd name="f90" fmla="?: f53 f82 f83"/>
              <a:gd name="f91" fmla="?: f57 f85 f84"/>
              <a:gd name="f92" fmla="*/ f89 1 7636"/>
              <a:gd name="f93" fmla="+- f7 f92 0"/>
              <a:gd name="f94" fmla="+- f30 0 f92"/>
              <a:gd name="f95" fmla="+- f31 0 f92"/>
              <a:gd name="f96" fmla="*/ f93 f29 1"/>
              <a:gd name="f97" fmla="*/ f94 f29 1"/>
              <a:gd name="f98" fmla="*/ f95 f29 1"/>
            </a:gdLst>
            <a:ahLst>
              <a:ahXY gdRefX="f0" minX="f7" maxX="f10">
                <a:pos x="f36" y="f37"/>
              </a:ahXY>
            </a:ahLst>
            <a:cxnLst>
              <a:cxn ang="3cd4">
                <a:pos x="hc" y="t"/>
              </a:cxn>
              <a:cxn ang="0">
                <a:pos x="r" y="vc"/>
              </a:cxn>
              <a:cxn ang="cd4">
                <a:pos x="hc" y="b"/>
              </a:cxn>
              <a:cxn ang="cd2">
                <a:pos x="l" y="vc"/>
              </a:cxn>
            </a:cxnLst>
            <a:rect l="f96" t="f96" r="f97" b="f98"/>
            <a:pathLst>
              <a:path>
                <a:moveTo>
                  <a:pt x="f38" y="f37"/>
                </a:moveTo>
                <a:arcTo wR="f47" hR="f48" stAng="f81" swAng="f64"/>
                <a:lnTo>
                  <a:pt x="f37" y="f44"/>
                </a:lnTo>
                <a:arcTo wR="f48" hR="f65" stAng="f90" swAng="f68"/>
                <a:lnTo>
                  <a:pt x="f45" y="f39"/>
                </a:lnTo>
                <a:arcTo wR="f69" hR="f70" stAng="f91" swAng="f86"/>
                <a:lnTo>
                  <a:pt x="f40" y="f38"/>
                </a:lnTo>
                <a:arcTo wR="f75" hR="f47" stAng="f87" swAng="f88"/>
                <a:close/>
              </a:path>
            </a:pathLst>
          </a:custGeom>
          <a:solidFill>
            <a:srgbClr val="FFFFFF"/>
          </a:solidFill>
          <a:ln>
            <a:noFill/>
            <a:prstDash val="solid"/>
          </a:ln>
        </p:spPr>
        <p:txBody>
          <a:bodyPr vert="horz" wrap="none" lIns="83745" tIns="43547" rIns="83745" bIns="43547" anchor="ctr" anchorCtr="0" compatLnSpc="1"/>
          <a:lstStyle/>
          <a:p>
            <a:pPr marL="0" marR="0" lvl="0" indent="0" algn="l" rtl="0" hangingPunct="0">
              <a:lnSpc>
                <a:spcPct val="104000"/>
              </a:lnSpc>
              <a:spcBef>
                <a:spcPts val="0"/>
              </a:spcBef>
              <a:spcAft>
                <a:spcPts val="0"/>
              </a:spcAft>
              <a:buNone/>
              <a:tabLst>
                <a:tab pos="0" algn="l"/>
                <a:tab pos="417719" algn="l"/>
                <a:tab pos="835774" algn="l"/>
                <a:tab pos="1253830" algn="l"/>
                <a:tab pos="1671885" algn="l"/>
                <a:tab pos="2089940" algn="l"/>
                <a:tab pos="2507995" algn="l"/>
                <a:tab pos="2926050" algn="l"/>
                <a:tab pos="3344105" algn="l"/>
                <a:tab pos="3762159" algn="l"/>
                <a:tab pos="4180215" algn="l"/>
                <a:tab pos="4598270" algn="l"/>
                <a:tab pos="5016326" algn="l"/>
                <a:tab pos="5434381" algn="l"/>
                <a:tab pos="5852436" algn="l"/>
                <a:tab pos="6270491" algn="l"/>
                <a:tab pos="6688546" algn="l"/>
                <a:tab pos="7106601" algn="l"/>
                <a:tab pos="7524655" algn="l"/>
                <a:tab pos="7942711" algn="l"/>
                <a:tab pos="8360766" algn="l"/>
              </a:tabLst>
            </a:pPr>
            <a:endParaRPr lang="en-GB" sz="1700" b="0" i="0" u="none" strike="noStrike" baseline="0" dirty="0">
              <a:ln>
                <a:noFill/>
              </a:ln>
              <a:solidFill>
                <a:srgbClr val="000000"/>
              </a:solidFill>
              <a:latin typeface="Arial" pitchFamily="18"/>
              <a:ea typeface="DejaVu Sans" pitchFamily="2"/>
              <a:cs typeface="DejaVu Sans" pitchFamily="2"/>
            </a:endParaRPr>
          </a:p>
        </p:txBody>
      </p:sp>
      <p:sp>
        <p:nvSpPr>
          <p:cNvPr id="22" name="Freeform 21"/>
          <p:cNvSpPr/>
          <p:nvPr/>
        </p:nvSpPr>
        <p:spPr>
          <a:xfrm>
            <a:off x="0" y="0"/>
            <a:ext cx="6881813" cy="9710738"/>
          </a:xfrm>
          <a:custGeom>
            <a:avLst>
              <a:gd name="f0" fmla="val 4"/>
            </a:avLst>
            <a:gdLst>
              <a:gd name="f1" fmla="val 10800000"/>
              <a:gd name="f2" fmla="val 5400000"/>
              <a:gd name="f3" fmla="val 16200000"/>
              <a:gd name="f4" fmla="val w"/>
              <a:gd name="f5" fmla="val h"/>
              <a:gd name="f6" fmla="val ss"/>
              <a:gd name="f7" fmla="val 0"/>
              <a:gd name="f8" fmla="*/ 5419351 1 1725033"/>
              <a:gd name="f9" fmla="val 45"/>
              <a:gd name="f10" fmla="val 10800"/>
              <a:gd name="f11" fmla="val -2147483647"/>
              <a:gd name="f12" fmla="val 2147483647"/>
              <a:gd name="f13" fmla="abs f4"/>
              <a:gd name="f14" fmla="abs f5"/>
              <a:gd name="f15" fmla="abs f6"/>
              <a:gd name="f16" fmla="*/ f8 1 180"/>
              <a:gd name="f17" fmla="pin 0 f0 10800"/>
              <a:gd name="f18" fmla="+- 0 0 f2"/>
              <a:gd name="f19" fmla="?: f13 f4 1"/>
              <a:gd name="f20" fmla="?: f14 f5 1"/>
              <a:gd name="f21" fmla="?: f15 f6 1"/>
              <a:gd name="f22" fmla="*/ f9 f16 1"/>
              <a:gd name="f23" fmla="+- f7 f17 0"/>
              <a:gd name="f24" fmla="*/ f19 1 21600"/>
              <a:gd name="f25" fmla="*/ f20 1 21600"/>
              <a:gd name="f26" fmla="*/ 21600 f19 1"/>
              <a:gd name="f27" fmla="*/ 21600 f20 1"/>
              <a:gd name="f28" fmla="+- 0 0 f22"/>
              <a:gd name="f29" fmla="min f25 f24"/>
              <a:gd name="f30" fmla="*/ f26 1 f21"/>
              <a:gd name="f31" fmla="*/ f27 1 f21"/>
              <a:gd name="f32" fmla="*/ f28 f1 1"/>
              <a:gd name="f33" fmla="*/ f32 1 f8"/>
              <a:gd name="f34" fmla="+- f31 0 f17"/>
              <a:gd name="f35" fmla="+- f30 0 f17"/>
              <a:gd name="f36" fmla="*/ f17 f29 1"/>
              <a:gd name="f37" fmla="*/ f7 f29 1"/>
              <a:gd name="f38" fmla="*/ f23 f29 1"/>
              <a:gd name="f39" fmla="*/ f31 f29 1"/>
              <a:gd name="f40" fmla="*/ f30 f29 1"/>
              <a:gd name="f41" fmla="+- f33 0 f2"/>
              <a:gd name="f42" fmla="+- f37 0 f38"/>
              <a:gd name="f43" fmla="+- f38 0 f37"/>
              <a:gd name="f44" fmla="*/ f34 f29 1"/>
              <a:gd name="f45" fmla="*/ f35 f29 1"/>
              <a:gd name="f46" fmla="cos 1 f41"/>
              <a:gd name="f47" fmla="abs f42"/>
              <a:gd name="f48" fmla="abs f43"/>
              <a:gd name="f49" fmla="?: f42 f18 f2"/>
              <a:gd name="f50" fmla="?: f42 f2 f18"/>
              <a:gd name="f51" fmla="?: f42 f3 f2"/>
              <a:gd name="f52" fmla="?: f42 f2 f3"/>
              <a:gd name="f53" fmla="+- f39 0 f44"/>
              <a:gd name="f54" fmla="?: f43 f18 f2"/>
              <a:gd name="f55" fmla="?: f43 f2 f18"/>
              <a:gd name="f56" fmla="+- f40 0 f45"/>
              <a:gd name="f57" fmla="+- f44 0 f39"/>
              <a:gd name="f58" fmla="+- f45 0 f40"/>
              <a:gd name="f59" fmla="?: f42 0 f1"/>
              <a:gd name="f60" fmla="?: f42 f1 0"/>
              <a:gd name="f61" fmla="+- 0 0 f46"/>
              <a:gd name="f62" fmla="?: f42 f52 f51"/>
              <a:gd name="f63" fmla="?: f42 f51 f52"/>
              <a:gd name="f64" fmla="?: f43 f50 f49"/>
              <a:gd name="f65" fmla="abs f53"/>
              <a:gd name="f66" fmla="?: f53 0 f1"/>
              <a:gd name="f67" fmla="?: f53 f1 0"/>
              <a:gd name="f68" fmla="?: f53 f54 f55"/>
              <a:gd name="f69" fmla="abs f56"/>
              <a:gd name="f70" fmla="abs f57"/>
              <a:gd name="f71" fmla="?: f56 f18 f2"/>
              <a:gd name="f72" fmla="?: f56 f2 f18"/>
              <a:gd name="f73" fmla="?: f56 f3 f2"/>
              <a:gd name="f74" fmla="?: f56 f2 f3"/>
              <a:gd name="f75" fmla="abs f58"/>
              <a:gd name="f76" fmla="?: f58 f18 f2"/>
              <a:gd name="f77" fmla="?: f58 f2 f18"/>
              <a:gd name="f78" fmla="?: f58 f60 f59"/>
              <a:gd name="f79" fmla="?: f58 f59 f60"/>
              <a:gd name="f80" fmla="*/ f17 f61 1"/>
              <a:gd name="f81" fmla="?: f43 f63 f62"/>
              <a:gd name="f82" fmla="?: f43 f67 f66"/>
              <a:gd name="f83" fmla="?: f43 f66 f67"/>
              <a:gd name="f84" fmla="?: f56 f74 f73"/>
              <a:gd name="f85" fmla="?: f56 f73 f74"/>
              <a:gd name="f86" fmla="?: f57 f72 f71"/>
              <a:gd name="f87" fmla="?: f42 f78 f79"/>
              <a:gd name="f88" fmla="?: f42 f76 f77"/>
              <a:gd name="f89" fmla="*/ f80 3163 1"/>
              <a:gd name="f90" fmla="?: f53 f82 f83"/>
              <a:gd name="f91" fmla="?: f57 f85 f84"/>
              <a:gd name="f92" fmla="*/ f89 1 7636"/>
              <a:gd name="f93" fmla="+- f7 f92 0"/>
              <a:gd name="f94" fmla="+- f30 0 f92"/>
              <a:gd name="f95" fmla="+- f31 0 f92"/>
              <a:gd name="f96" fmla="*/ f93 f29 1"/>
              <a:gd name="f97" fmla="*/ f94 f29 1"/>
              <a:gd name="f98" fmla="*/ f95 f29 1"/>
            </a:gdLst>
            <a:ahLst>
              <a:ahXY gdRefX="f0" minX="f7" maxX="f10">
                <a:pos x="f36" y="f37"/>
              </a:ahXY>
            </a:ahLst>
            <a:cxnLst>
              <a:cxn ang="3cd4">
                <a:pos x="hc" y="t"/>
              </a:cxn>
              <a:cxn ang="0">
                <a:pos x="r" y="vc"/>
              </a:cxn>
              <a:cxn ang="cd4">
                <a:pos x="hc" y="b"/>
              </a:cxn>
              <a:cxn ang="cd2">
                <a:pos x="l" y="vc"/>
              </a:cxn>
            </a:cxnLst>
            <a:rect l="f96" t="f96" r="f97" b="f98"/>
            <a:pathLst>
              <a:path>
                <a:moveTo>
                  <a:pt x="f38" y="f37"/>
                </a:moveTo>
                <a:arcTo wR="f47" hR="f48" stAng="f81" swAng="f64"/>
                <a:lnTo>
                  <a:pt x="f37" y="f44"/>
                </a:lnTo>
                <a:arcTo wR="f48" hR="f65" stAng="f90" swAng="f68"/>
                <a:lnTo>
                  <a:pt x="f45" y="f39"/>
                </a:lnTo>
                <a:arcTo wR="f69" hR="f70" stAng="f91" swAng="f86"/>
                <a:lnTo>
                  <a:pt x="f40" y="f38"/>
                </a:lnTo>
                <a:arcTo wR="f75" hR="f47" stAng="f87" swAng="f88"/>
                <a:close/>
              </a:path>
            </a:pathLst>
          </a:custGeom>
          <a:solidFill>
            <a:srgbClr val="FFFFFF"/>
          </a:solidFill>
          <a:ln>
            <a:noFill/>
            <a:prstDash val="solid"/>
          </a:ln>
        </p:spPr>
        <p:txBody>
          <a:bodyPr vert="horz" wrap="none" lIns="83745" tIns="43547" rIns="83745" bIns="43547" anchor="ctr" anchorCtr="0" compatLnSpc="1"/>
          <a:lstStyle/>
          <a:p>
            <a:pPr marL="0" marR="0" lvl="0" indent="0" algn="l" rtl="0" hangingPunct="0">
              <a:lnSpc>
                <a:spcPct val="104000"/>
              </a:lnSpc>
              <a:spcBef>
                <a:spcPts val="0"/>
              </a:spcBef>
              <a:spcAft>
                <a:spcPts val="0"/>
              </a:spcAft>
              <a:buNone/>
              <a:tabLst>
                <a:tab pos="0" algn="l"/>
                <a:tab pos="417719" algn="l"/>
                <a:tab pos="835774" algn="l"/>
                <a:tab pos="1253830" algn="l"/>
                <a:tab pos="1671885" algn="l"/>
                <a:tab pos="2089940" algn="l"/>
                <a:tab pos="2507995" algn="l"/>
                <a:tab pos="2926050" algn="l"/>
                <a:tab pos="3344105" algn="l"/>
                <a:tab pos="3762159" algn="l"/>
                <a:tab pos="4180215" algn="l"/>
                <a:tab pos="4598270" algn="l"/>
                <a:tab pos="5016326" algn="l"/>
                <a:tab pos="5434381" algn="l"/>
                <a:tab pos="5852436" algn="l"/>
                <a:tab pos="6270491" algn="l"/>
                <a:tab pos="6688546" algn="l"/>
                <a:tab pos="7106601" algn="l"/>
                <a:tab pos="7524655" algn="l"/>
                <a:tab pos="7942711" algn="l"/>
                <a:tab pos="8360766" algn="l"/>
              </a:tabLst>
            </a:pPr>
            <a:endParaRPr lang="en-GB" sz="1700" b="0" i="0" u="none" strike="noStrike" baseline="0" dirty="0">
              <a:ln>
                <a:noFill/>
              </a:ln>
              <a:solidFill>
                <a:srgbClr val="000000"/>
              </a:solidFill>
              <a:latin typeface="Arial" pitchFamily="18"/>
              <a:ea typeface="DejaVu Sans" pitchFamily="2"/>
              <a:cs typeface="DejaVu Sans" pitchFamily="2"/>
            </a:endParaRPr>
          </a:p>
        </p:txBody>
      </p:sp>
      <p:sp>
        <p:nvSpPr>
          <p:cNvPr id="23" name="Freeform 22"/>
          <p:cNvSpPr/>
          <p:nvPr/>
        </p:nvSpPr>
        <p:spPr>
          <a:xfrm>
            <a:off x="0" y="0"/>
            <a:ext cx="6881813" cy="9710738"/>
          </a:xfrm>
          <a:custGeom>
            <a:avLst>
              <a:gd name="f0" fmla="val 4"/>
            </a:avLst>
            <a:gdLst>
              <a:gd name="f1" fmla="val 10800000"/>
              <a:gd name="f2" fmla="val 5400000"/>
              <a:gd name="f3" fmla="val 16200000"/>
              <a:gd name="f4" fmla="val w"/>
              <a:gd name="f5" fmla="val h"/>
              <a:gd name="f6" fmla="val ss"/>
              <a:gd name="f7" fmla="val 0"/>
              <a:gd name="f8" fmla="*/ 5419351 1 1725033"/>
              <a:gd name="f9" fmla="val 45"/>
              <a:gd name="f10" fmla="val 10800"/>
              <a:gd name="f11" fmla="val -2147483647"/>
              <a:gd name="f12" fmla="val 2147483647"/>
              <a:gd name="f13" fmla="abs f4"/>
              <a:gd name="f14" fmla="abs f5"/>
              <a:gd name="f15" fmla="abs f6"/>
              <a:gd name="f16" fmla="*/ f8 1 180"/>
              <a:gd name="f17" fmla="pin 0 f0 10800"/>
              <a:gd name="f18" fmla="+- 0 0 f2"/>
              <a:gd name="f19" fmla="?: f13 f4 1"/>
              <a:gd name="f20" fmla="?: f14 f5 1"/>
              <a:gd name="f21" fmla="?: f15 f6 1"/>
              <a:gd name="f22" fmla="*/ f9 f16 1"/>
              <a:gd name="f23" fmla="+- f7 f17 0"/>
              <a:gd name="f24" fmla="*/ f19 1 21600"/>
              <a:gd name="f25" fmla="*/ f20 1 21600"/>
              <a:gd name="f26" fmla="*/ 21600 f19 1"/>
              <a:gd name="f27" fmla="*/ 21600 f20 1"/>
              <a:gd name="f28" fmla="+- 0 0 f22"/>
              <a:gd name="f29" fmla="min f25 f24"/>
              <a:gd name="f30" fmla="*/ f26 1 f21"/>
              <a:gd name="f31" fmla="*/ f27 1 f21"/>
              <a:gd name="f32" fmla="*/ f28 f1 1"/>
              <a:gd name="f33" fmla="*/ f32 1 f8"/>
              <a:gd name="f34" fmla="+- f31 0 f17"/>
              <a:gd name="f35" fmla="+- f30 0 f17"/>
              <a:gd name="f36" fmla="*/ f17 f29 1"/>
              <a:gd name="f37" fmla="*/ f7 f29 1"/>
              <a:gd name="f38" fmla="*/ f23 f29 1"/>
              <a:gd name="f39" fmla="*/ f31 f29 1"/>
              <a:gd name="f40" fmla="*/ f30 f29 1"/>
              <a:gd name="f41" fmla="+- f33 0 f2"/>
              <a:gd name="f42" fmla="+- f37 0 f38"/>
              <a:gd name="f43" fmla="+- f38 0 f37"/>
              <a:gd name="f44" fmla="*/ f34 f29 1"/>
              <a:gd name="f45" fmla="*/ f35 f29 1"/>
              <a:gd name="f46" fmla="cos 1 f41"/>
              <a:gd name="f47" fmla="abs f42"/>
              <a:gd name="f48" fmla="abs f43"/>
              <a:gd name="f49" fmla="?: f42 f18 f2"/>
              <a:gd name="f50" fmla="?: f42 f2 f18"/>
              <a:gd name="f51" fmla="?: f42 f3 f2"/>
              <a:gd name="f52" fmla="?: f42 f2 f3"/>
              <a:gd name="f53" fmla="+- f39 0 f44"/>
              <a:gd name="f54" fmla="?: f43 f18 f2"/>
              <a:gd name="f55" fmla="?: f43 f2 f18"/>
              <a:gd name="f56" fmla="+- f40 0 f45"/>
              <a:gd name="f57" fmla="+- f44 0 f39"/>
              <a:gd name="f58" fmla="+- f45 0 f40"/>
              <a:gd name="f59" fmla="?: f42 0 f1"/>
              <a:gd name="f60" fmla="?: f42 f1 0"/>
              <a:gd name="f61" fmla="+- 0 0 f46"/>
              <a:gd name="f62" fmla="?: f42 f52 f51"/>
              <a:gd name="f63" fmla="?: f42 f51 f52"/>
              <a:gd name="f64" fmla="?: f43 f50 f49"/>
              <a:gd name="f65" fmla="abs f53"/>
              <a:gd name="f66" fmla="?: f53 0 f1"/>
              <a:gd name="f67" fmla="?: f53 f1 0"/>
              <a:gd name="f68" fmla="?: f53 f54 f55"/>
              <a:gd name="f69" fmla="abs f56"/>
              <a:gd name="f70" fmla="abs f57"/>
              <a:gd name="f71" fmla="?: f56 f18 f2"/>
              <a:gd name="f72" fmla="?: f56 f2 f18"/>
              <a:gd name="f73" fmla="?: f56 f3 f2"/>
              <a:gd name="f74" fmla="?: f56 f2 f3"/>
              <a:gd name="f75" fmla="abs f58"/>
              <a:gd name="f76" fmla="?: f58 f18 f2"/>
              <a:gd name="f77" fmla="?: f58 f2 f18"/>
              <a:gd name="f78" fmla="?: f58 f60 f59"/>
              <a:gd name="f79" fmla="?: f58 f59 f60"/>
              <a:gd name="f80" fmla="*/ f17 f61 1"/>
              <a:gd name="f81" fmla="?: f43 f63 f62"/>
              <a:gd name="f82" fmla="?: f43 f67 f66"/>
              <a:gd name="f83" fmla="?: f43 f66 f67"/>
              <a:gd name="f84" fmla="?: f56 f74 f73"/>
              <a:gd name="f85" fmla="?: f56 f73 f74"/>
              <a:gd name="f86" fmla="?: f57 f72 f71"/>
              <a:gd name="f87" fmla="?: f42 f78 f79"/>
              <a:gd name="f88" fmla="?: f42 f76 f77"/>
              <a:gd name="f89" fmla="*/ f80 3163 1"/>
              <a:gd name="f90" fmla="?: f53 f82 f83"/>
              <a:gd name="f91" fmla="?: f57 f85 f84"/>
              <a:gd name="f92" fmla="*/ f89 1 7636"/>
              <a:gd name="f93" fmla="+- f7 f92 0"/>
              <a:gd name="f94" fmla="+- f30 0 f92"/>
              <a:gd name="f95" fmla="+- f31 0 f92"/>
              <a:gd name="f96" fmla="*/ f93 f29 1"/>
              <a:gd name="f97" fmla="*/ f94 f29 1"/>
              <a:gd name="f98" fmla="*/ f95 f29 1"/>
            </a:gdLst>
            <a:ahLst>
              <a:ahXY gdRefX="f0" minX="f7" maxX="f10">
                <a:pos x="f36" y="f37"/>
              </a:ahXY>
            </a:ahLst>
            <a:cxnLst>
              <a:cxn ang="3cd4">
                <a:pos x="hc" y="t"/>
              </a:cxn>
              <a:cxn ang="0">
                <a:pos x="r" y="vc"/>
              </a:cxn>
              <a:cxn ang="cd4">
                <a:pos x="hc" y="b"/>
              </a:cxn>
              <a:cxn ang="cd2">
                <a:pos x="l" y="vc"/>
              </a:cxn>
            </a:cxnLst>
            <a:rect l="f96" t="f96" r="f97" b="f98"/>
            <a:pathLst>
              <a:path>
                <a:moveTo>
                  <a:pt x="f38" y="f37"/>
                </a:moveTo>
                <a:arcTo wR="f47" hR="f48" stAng="f81" swAng="f64"/>
                <a:lnTo>
                  <a:pt x="f37" y="f44"/>
                </a:lnTo>
                <a:arcTo wR="f48" hR="f65" stAng="f90" swAng="f68"/>
                <a:lnTo>
                  <a:pt x="f45" y="f39"/>
                </a:lnTo>
                <a:arcTo wR="f69" hR="f70" stAng="f91" swAng="f86"/>
                <a:lnTo>
                  <a:pt x="f40" y="f38"/>
                </a:lnTo>
                <a:arcTo wR="f75" hR="f47" stAng="f87" swAng="f88"/>
                <a:close/>
              </a:path>
            </a:pathLst>
          </a:custGeom>
          <a:solidFill>
            <a:srgbClr val="FFFFFF"/>
          </a:solidFill>
          <a:ln>
            <a:noFill/>
            <a:prstDash val="solid"/>
          </a:ln>
        </p:spPr>
        <p:txBody>
          <a:bodyPr vert="horz" wrap="none" lIns="83745" tIns="43547" rIns="83745" bIns="43547" anchor="ctr" anchorCtr="0" compatLnSpc="1"/>
          <a:lstStyle/>
          <a:p>
            <a:pPr marL="0" marR="0" lvl="0" indent="0" algn="l" rtl="0" hangingPunct="0">
              <a:lnSpc>
                <a:spcPct val="104000"/>
              </a:lnSpc>
              <a:spcBef>
                <a:spcPts val="0"/>
              </a:spcBef>
              <a:spcAft>
                <a:spcPts val="0"/>
              </a:spcAft>
              <a:buNone/>
              <a:tabLst>
                <a:tab pos="0" algn="l"/>
                <a:tab pos="417719" algn="l"/>
                <a:tab pos="835774" algn="l"/>
                <a:tab pos="1253830" algn="l"/>
                <a:tab pos="1671885" algn="l"/>
                <a:tab pos="2089940" algn="l"/>
                <a:tab pos="2507995" algn="l"/>
                <a:tab pos="2926050" algn="l"/>
                <a:tab pos="3344105" algn="l"/>
                <a:tab pos="3762159" algn="l"/>
                <a:tab pos="4180215" algn="l"/>
                <a:tab pos="4598270" algn="l"/>
                <a:tab pos="5016326" algn="l"/>
                <a:tab pos="5434381" algn="l"/>
                <a:tab pos="5852436" algn="l"/>
                <a:tab pos="6270491" algn="l"/>
                <a:tab pos="6688546" algn="l"/>
                <a:tab pos="7106601" algn="l"/>
                <a:tab pos="7524655" algn="l"/>
                <a:tab pos="7942711" algn="l"/>
                <a:tab pos="8360766" algn="l"/>
              </a:tabLst>
            </a:pPr>
            <a:endParaRPr lang="en-GB" sz="1700" b="0" i="0" u="none" strike="noStrike" baseline="0" dirty="0">
              <a:ln>
                <a:noFill/>
              </a:ln>
              <a:solidFill>
                <a:srgbClr val="000000"/>
              </a:solidFill>
              <a:latin typeface="Arial" pitchFamily="18"/>
              <a:ea typeface="DejaVu Sans" pitchFamily="2"/>
              <a:cs typeface="DejaVu Sans" pitchFamily="2"/>
            </a:endParaRPr>
          </a:p>
        </p:txBody>
      </p:sp>
      <p:sp>
        <p:nvSpPr>
          <p:cNvPr id="24" name="Slide Image Placeholder 23"/>
          <p:cNvSpPr>
            <a:spLocks noGrp="1" noRot="1" noChangeAspect="1"/>
          </p:cNvSpPr>
          <p:nvPr>
            <p:ph type="sldImg" idx="2"/>
          </p:nvPr>
        </p:nvSpPr>
        <p:spPr>
          <a:xfrm>
            <a:off x="1020763" y="736600"/>
            <a:ext cx="4808537" cy="3608388"/>
          </a:xfrm>
          <a:prstGeom prst="rect">
            <a:avLst/>
          </a:prstGeom>
          <a:noFill/>
          <a:ln>
            <a:noFill/>
            <a:prstDash val="solid"/>
          </a:ln>
        </p:spPr>
      </p:sp>
      <p:sp>
        <p:nvSpPr>
          <p:cNvPr id="25" name="Notes Placeholder 24"/>
          <p:cNvSpPr txBox="1">
            <a:spLocks noGrp="1"/>
          </p:cNvSpPr>
          <p:nvPr>
            <p:ph type="body" sz="quarter" idx="3"/>
          </p:nvPr>
        </p:nvSpPr>
        <p:spPr>
          <a:xfrm>
            <a:off x="688819" y="4611384"/>
            <a:ext cx="5474850" cy="4336119"/>
          </a:xfrm>
          <a:prstGeom prst="rect">
            <a:avLst/>
          </a:prstGeom>
          <a:noFill/>
          <a:ln>
            <a:noFill/>
          </a:ln>
        </p:spPr>
        <p:txBody>
          <a:bodyPr vert="horz" lIns="0" tIns="0" rIns="0" bIns="0" compatLnSpc="1"/>
          <a:lstStyle>
            <a:defPPr lvl="0">
              <a:buNone/>
            </a:defPPr>
            <a:lvl1pPr lvl="0">
              <a:buNone/>
            </a:lvl1pPr>
            <a:lvl2pPr lvl="1">
              <a:buClr>
                <a:srgbClr val="000000"/>
              </a:buClr>
              <a:buSzPct val="100000"/>
              <a:buFont typeface="Times New Roman" pitchFamily="18"/>
              <a:buChar char="–"/>
            </a:lvl2pPr>
            <a:lvl3pPr lvl="2">
              <a:buClr>
                <a:srgbClr val="000000"/>
              </a:buClr>
              <a:buSzPct val="100000"/>
              <a:buFont typeface="Times New Roman" pitchFamily="18"/>
              <a:buChar char="•"/>
            </a:lvl3pPr>
            <a:lvl4pPr lvl="3">
              <a:buClr>
                <a:srgbClr val="000000"/>
              </a:buClr>
              <a:buSzPct val="100000"/>
              <a:buFont typeface="Times New Roman" pitchFamily="18"/>
              <a:buChar char="–"/>
            </a:lvl4pPr>
            <a:lvl5pPr lvl="4">
              <a:buClr>
                <a:srgbClr val="000000"/>
              </a:buClr>
              <a:buSzPct val="100000"/>
              <a:buFont typeface="Times New Roman" pitchFamily="18"/>
              <a:buChar char="»"/>
            </a:lvl5pPr>
            <a:lvl6pPr lvl="5">
              <a:buClr>
                <a:srgbClr val="000000"/>
              </a:buClr>
              <a:buSzPct val="100000"/>
              <a:buFont typeface="Times New Roman" pitchFamily="18"/>
              <a:buChar char="»"/>
            </a:lvl6pPr>
            <a:lvl7pPr lvl="6">
              <a:buClr>
                <a:srgbClr val="000000"/>
              </a:buClr>
              <a:buSzPct val="100000"/>
              <a:buFont typeface="Times New Roman" pitchFamily="18"/>
              <a:buChar char="»"/>
            </a:lvl7pPr>
            <a:lvl8pPr lvl="7">
              <a:buClr>
                <a:srgbClr val="000000"/>
              </a:buClr>
              <a:buSzPct val="100000"/>
              <a:buFont typeface="Times New Roman" pitchFamily="18"/>
              <a:buChar char="»"/>
            </a:lvl8pPr>
            <a:lvl9pPr lvl="8">
              <a:buClr>
                <a:srgbClr val="000000"/>
              </a:buClr>
              <a:buSzPct val="100000"/>
              <a:buFont typeface="Times New Roman" pitchFamily="18"/>
              <a:buChar char="»"/>
            </a:lvl9pPr>
          </a:lstStyle>
          <a:p>
            <a:endParaRPr lang="en-GB"/>
          </a:p>
        </p:txBody>
      </p:sp>
      <p:sp>
        <p:nvSpPr>
          <p:cNvPr id="26" name="Header Placeholder 25"/>
          <p:cNvSpPr txBox="1">
            <a:spLocks noGrp="1"/>
          </p:cNvSpPr>
          <p:nvPr>
            <p:ph type="hdr" sz="quarter"/>
          </p:nvPr>
        </p:nvSpPr>
        <p:spPr>
          <a:xfrm>
            <a:off x="0" y="-348"/>
            <a:ext cx="2956087" cy="452519"/>
          </a:xfrm>
          <a:prstGeom prst="rect">
            <a:avLst/>
          </a:prstGeom>
          <a:noFill/>
          <a:ln>
            <a:noFill/>
          </a:ln>
        </p:spPr>
        <p:txBody>
          <a:bodyPr vert="horz" wrap="square" lIns="0" tIns="0" rIns="0" bIns="0" anchor="t" anchorCtr="0" compatLnSpc="1"/>
          <a:lstStyle>
            <a:lvl1pPr marL="0" marR="0" lvl="0" indent="0" algn="l" rtl="0" hangingPunct="0">
              <a:lnSpc>
                <a:spcPct val="102000"/>
              </a:lnSpc>
              <a:spcBef>
                <a:spcPts val="0"/>
              </a:spcBef>
              <a:spcAft>
                <a:spcPts val="0"/>
              </a:spcAft>
              <a:buNone/>
              <a:tabLst>
                <a:tab pos="0" algn="l"/>
                <a:tab pos="417719" algn="l"/>
                <a:tab pos="835774" algn="l"/>
                <a:tab pos="1253830" algn="l"/>
                <a:tab pos="1671885" algn="l"/>
                <a:tab pos="2089940" algn="l"/>
                <a:tab pos="2507995" algn="l"/>
                <a:tab pos="2926050" algn="l"/>
                <a:tab pos="3344105" algn="l"/>
                <a:tab pos="3762159" algn="l"/>
                <a:tab pos="4180215" algn="l"/>
                <a:tab pos="4598270" algn="l"/>
                <a:tab pos="5016326" algn="l"/>
                <a:tab pos="5434381" algn="l"/>
                <a:tab pos="5852436" algn="l"/>
                <a:tab pos="6270491" algn="l"/>
                <a:tab pos="6688546" algn="l"/>
                <a:tab pos="7106601" algn="l"/>
                <a:tab pos="7524655" algn="l"/>
                <a:tab pos="7942711" algn="l"/>
                <a:tab pos="8360766" algn="l"/>
              </a:tabLst>
              <a:defRPr lang="en-US" sz="1300" b="0" i="0" u="none" strike="noStrike" baseline="0">
                <a:ln>
                  <a:noFill/>
                </a:ln>
                <a:solidFill>
                  <a:srgbClr val="000000"/>
                </a:solidFill>
                <a:latin typeface="Times New Roman" pitchFamily="18"/>
                <a:ea typeface="DejaVu Sans" pitchFamily="2"/>
                <a:cs typeface="DejaVu Sans" pitchFamily="2"/>
              </a:defRPr>
            </a:lvl1pPr>
          </a:lstStyle>
          <a:p>
            <a:pPr lvl="0"/>
            <a:endParaRPr lang="en-US" dirty="0"/>
          </a:p>
        </p:txBody>
      </p:sp>
      <p:sp>
        <p:nvSpPr>
          <p:cNvPr id="27" name="Date Placeholder 26"/>
          <p:cNvSpPr txBox="1">
            <a:spLocks noGrp="1"/>
          </p:cNvSpPr>
          <p:nvPr>
            <p:ph type="dt" idx="1"/>
          </p:nvPr>
        </p:nvSpPr>
        <p:spPr>
          <a:xfrm>
            <a:off x="3894807" y="-348"/>
            <a:ext cx="2956087" cy="452519"/>
          </a:xfrm>
          <a:prstGeom prst="rect">
            <a:avLst/>
          </a:prstGeom>
          <a:noFill/>
          <a:ln>
            <a:noFill/>
          </a:ln>
        </p:spPr>
        <p:txBody>
          <a:bodyPr vert="horz" wrap="square" lIns="0" tIns="0" rIns="0" bIns="0" anchor="t" anchorCtr="0" compatLnSpc="1"/>
          <a:lstStyle>
            <a:lvl1pPr marL="0" marR="0" lvl="0" indent="0" algn="r" rtl="0" hangingPunct="0">
              <a:lnSpc>
                <a:spcPct val="102000"/>
              </a:lnSpc>
              <a:spcBef>
                <a:spcPts val="0"/>
              </a:spcBef>
              <a:spcAft>
                <a:spcPts val="0"/>
              </a:spcAft>
              <a:buNone/>
              <a:tabLst>
                <a:tab pos="0" algn="l"/>
                <a:tab pos="417719" algn="l"/>
                <a:tab pos="835774" algn="l"/>
                <a:tab pos="1253830" algn="l"/>
                <a:tab pos="1671885" algn="l"/>
                <a:tab pos="2089940" algn="l"/>
                <a:tab pos="2507995" algn="l"/>
                <a:tab pos="2926050" algn="l"/>
                <a:tab pos="3344105" algn="l"/>
                <a:tab pos="3762159" algn="l"/>
                <a:tab pos="4180215" algn="l"/>
                <a:tab pos="4598270" algn="l"/>
                <a:tab pos="5016326" algn="l"/>
                <a:tab pos="5434381" algn="l"/>
                <a:tab pos="5852436" algn="l"/>
                <a:tab pos="6270491" algn="l"/>
                <a:tab pos="6688546" algn="l"/>
                <a:tab pos="7106601" algn="l"/>
                <a:tab pos="7524655" algn="l"/>
                <a:tab pos="7942711" algn="l"/>
                <a:tab pos="8360766" algn="l"/>
              </a:tabLst>
              <a:defRPr lang="en-US" sz="1300" b="0" i="0" u="none" strike="noStrike" baseline="0">
                <a:ln>
                  <a:noFill/>
                </a:ln>
                <a:solidFill>
                  <a:srgbClr val="000000"/>
                </a:solidFill>
                <a:latin typeface="Times New Roman" pitchFamily="18"/>
                <a:ea typeface="DejaVu Sans" pitchFamily="2"/>
                <a:cs typeface="DejaVu Sans" pitchFamily="2"/>
              </a:defRPr>
            </a:lvl1pPr>
          </a:lstStyle>
          <a:p>
            <a:pPr lvl="0"/>
            <a:endParaRPr lang="en-US" dirty="0"/>
          </a:p>
        </p:txBody>
      </p:sp>
      <p:sp>
        <p:nvSpPr>
          <p:cNvPr id="28" name="Footer Placeholder 27"/>
          <p:cNvSpPr txBox="1">
            <a:spLocks noGrp="1"/>
          </p:cNvSpPr>
          <p:nvPr>
            <p:ph type="ftr" sz="quarter" idx="4"/>
          </p:nvPr>
        </p:nvSpPr>
        <p:spPr>
          <a:xfrm>
            <a:off x="0" y="9224158"/>
            <a:ext cx="2956087" cy="452519"/>
          </a:xfrm>
          <a:prstGeom prst="rect">
            <a:avLst/>
          </a:prstGeom>
          <a:noFill/>
          <a:ln>
            <a:noFill/>
          </a:ln>
        </p:spPr>
        <p:txBody>
          <a:bodyPr vert="horz" wrap="square" lIns="0" tIns="0" rIns="0" bIns="0" anchor="b" anchorCtr="0" compatLnSpc="1"/>
          <a:lstStyle>
            <a:lvl1pPr marL="0" marR="0" lvl="0" indent="0" algn="l" rtl="0" hangingPunct="0">
              <a:lnSpc>
                <a:spcPct val="102000"/>
              </a:lnSpc>
              <a:spcBef>
                <a:spcPts val="0"/>
              </a:spcBef>
              <a:spcAft>
                <a:spcPts val="0"/>
              </a:spcAft>
              <a:buNone/>
              <a:tabLst>
                <a:tab pos="0" algn="l"/>
                <a:tab pos="417719" algn="l"/>
                <a:tab pos="835774" algn="l"/>
                <a:tab pos="1253830" algn="l"/>
                <a:tab pos="1671885" algn="l"/>
                <a:tab pos="2089940" algn="l"/>
                <a:tab pos="2507995" algn="l"/>
                <a:tab pos="2926050" algn="l"/>
                <a:tab pos="3344105" algn="l"/>
                <a:tab pos="3762159" algn="l"/>
                <a:tab pos="4180215" algn="l"/>
                <a:tab pos="4598270" algn="l"/>
                <a:tab pos="5016326" algn="l"/>
                <a:tab pos="5434381" algn="l"/>
                <a:tab pos="5852436" algn="l"/>
                <a:tab pos="6270491" algn="l"/>
                <a:tab pos="6688546" algn="l"/>
                <a:tab pos="7106601" algn="l"/>
                <a:tab pos="7524655" algn="l"/>
                <a:tab pos="7942711" algn="l"/>
                <a:tab pos="8360766" algn="l"/>
              </a:tabLst>
              <a:defRPr lang="en-US" sz="1300" b="0" i="0" u="none" strike="noStrike" baseline="0">
                <a:ln>
                  <a:noFill/>
                </a:ln>
                <a:solidFill>
                  <a:srgbClr val="000000"/>
                </a:solidFill>
                <a:latin typeface="Times New Roman" pitchFamily="18"/>
                <a:ea typeface="DejaVu Sans" pitchFamily="2"/>
                <a:cs typeface="DejaVu Sans" pitchFamily="2"/>
              </a:defRPr>
            </a:lvl1pPr>
          </a:lstStyle>
          <a:p>
            <a:pPr lvl="0"/>
            <a:endParaRPr lang="en-US" dirty="0"/>
          </a:p>
        </p:txBody>
      </p:sp>
      <p:sp>
        <p:nvSpPr>
          <p:cNvPr id="29" name="Slide Number Placeholder 28"/>
          <p:cNvSpPr txBox="1">
            <a:spLocks noGrp="1"/>
          </p:cNvSpPr>
          <p:nvPr>
            <p:ph type="sldNum" sz="quarter" idx="5"/>
          </p:nvPr>
        </p:nvSpPr>
        <p:spPr>
          <a:xfrm>
            <a:off x="3894807" y="9224158"/>
            <a:ext cx="2956087" cy="452519"/>
          </a:xfrm>
          <a:prstGeom prst="rect">
            <a:avLst/>
          </a:prstGeom>
          <a:noFill/>
          <a:ln>
            <a:noFill/>
          </a:ln>
        </p:spPr>
        <p:txBody>
          <a:bodyPr vert="horz" wrap="square" lIns="0" tIns="0" rIns="0" bIns="0" anchor="b" anchorCtr="0" compatLnSpc="1"/>
          <a:lstStyle>
            <a:lvl1pPr marL="0" marR="0" lvl="0" indent="0" algn="r" rtl="0" hangingPunct="0">
              <a:lnSpc>
                <a:spcPct val="102000"/>
              </a:lnSpc>
              <a:spcBef>
                <a:spcPts val="0"/>
              </a:spcBef>
              <a:spcAft>
                <a:spcPts val="0"/>
              </a:spcAft>
              <a:buNone/>
              <a:tabLst>
                <a:tab pos="0" algn="l"/>
                <a:tab pos="417719" algn="l"/>
                <a:tab pos="835774" algn="l"/>
                <a:tab pos="1253830" algn="l"/>
                <a:tab pos="1671885" algn="l"/>
                <a:tab pos="2089940" algn="l"/>
                <a:tab pos="2507995" algn="l"/>
                <a:tab pos="2926050" algn="l"/>
                <a:tab pos="3344105" algn="l"/>
                <a:tab pos="3762159" algn="l"/>
                <a:tab pos="4180215" algn="l"/>
                <a:tab pos="4598270" algn="l"/>
                <a:tab pos="5016326" algn="l"/>
                <a:tab pos="5434381" algn="l"/>
                <a:tab pos="5852436" algn="l"/>
                <a:tab pos="6270491" algn="l"/>
                <a:tab pos="6688546" algn="l"/>
                <a:tab pos="7106601" algn="l"/>
                <a:tab pos="7524655" algn="l"/>
                <a:tab pos="7942711" algn="l"/>
                <a:tab pos="8360766" algn="l"/>
              </a:tabLst>
              <a:defRPr lang="en-US" sz="1300" b="0" i="0" u="none" strike="noStrike" baseline="0">
                <a:ln>
                  <a:noFill/>
                </a:ln>
                <a:solidFill>
                  <a:srgbClr val="000000"/>
                </a:solidFill>
                <a:latin typeface="Times New Roman" pitchFamily="18"/>
                <a:ea typeface="DejaVu Sans" pitchFamily="2"/>
                <a:cs typeface="DejaVu Sans" pitchFamily="2"/>
              </a:defRPr>
            </a:lvl1pPr>
          </a:lstStyle>
          <a:p>
            <a:pPr lvl="0"/>
            <a:fld id="{8879F000-597C-49FF-BE4A-AFD830AE5835}" type="slidenum">
              <a:t>‹Nº›</a:t>
            </a:fld>
            <a:endParaRPr lang="en-US" dirty="0"/>
          </a:p>
        </p:txBody>
      </p:sp>
    </p:spTree>
    <p:extLst>
      <p:ext uri="{BB962C8B-B14F-4D97-AF65-F5344CB8AC3E}">
        <p14:creationId xmlns:p14="http://schemas.microsoft.com/office/powerpoint/2010/main" val="411609208"/>
      </p:ext>
    </p:extLst>
  </p:cSld>
  <p:clrMap bg1="lt1" tx1="dk1" bg2="lt2" tx2="dk2" accent1="accent1" accent2="accent2" accent3="accent3" accent4="accent4" accent5="accent5" accent6="accent6" hlink="hlink" folHlink="folHlink"/>
  <p:notesStyle>
    <a:lvl1pPr marL="0" marR="0" indent="0" algn="l" rtl="0" hangingPunct="0">
      <a:lnSpc>
        <a:spcPct val="100000"/>
      </a:lnSpc>
      <a:spcBef>
        <a:spcPts val="448"/>
      </a:spcBef>
      <a:spcAft>
        <a:spcPts val="0"/>
      </a:spcAft>
      <a:tabLst>
        <a:tab pos="0" algn="l"/>
        <a:tab pos="448919" algn="l"/>
        <a:tab pos="898199" algn="l"/>
        <a:tab pos="1347480" algn="l"/>
        <a:tab pos="1796760" algn="l"/>
        <a:tab pos="2246040" algn="l"/>
        <a:tab pos="2695320" algn="l"/>
        <a:tab pos="3144600" algn="l"/>
        <a:tab pos="3593880" algn="l"/>
        <a:tab pos="4043159" algn="l"/>
        <a:tab pos="4492440" algn="l"/>
        <a:tab pos="4941719" algn="l"/>
        <a:tab pos="5391000" algn="l"/>
        <a:tab pos="5840280" algn="l"/>
        <a:tab pos="6289560" algn="l"/>
        <a:tab pos="6738840" algn="l"/>
        <a:tab pos="7188120" algn="l"/>
        <a:tab pos="7637400" algn="l"/>
        <a:tab pos="8086679" algn="l"/>
        <a:tab pos="8535960" algn="l"/>
        <a:tab pos="8985240" algn="l"/>
      </a:tabLst>
      <a:defRPr lang="en-GB" sz="1200" b="0" i="0" u="none" strike="noStrike" baseline="0">
        <a:ln>
          <a:noFill/>
        </a:ln>
        <a:solidFill>
          <a:srgbClr val="000000"/>
        </a:solidFill>
        <a:latin typeface="Times New Roman" pitchFamily="18"/>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1020763" y="736600"/>
            <a:ext cx="4810125" cy="3608388"/>
          </a:xfrm>
        </p:spPr>
      </p:sp>
      <p:sp>
        <p:nvSpPr>
          <p:cNvPr id="3" name="Marcador de notas 2"/>
          <p:cNvSpPr>
            <a:spLocks noGrp="1"/>
          </p:cNvSpPr>
          <p:nvPr>
            <p:ph type="body" idx="1"/>
          </p:nvPr>
        </p:nvSpPr>
        <p:spPr/>
        <p:txBody>
          <a:bodyPr/>
          <a:lstStyle/>
          <a:p>
            <a:pPr>
              <a:spcBef>
                <a:spcPts val="419"/>
              </a:spcBef>
              <a:tabLst>
                <a:tab pos="0" algn="l"/>
                <a:tab pos="416562" algn="l"/>
                <a:tab pos="834601" algn="l"/>
                <a:tab pos="1252639" algn="l"/>
                <a:tab pos="1670678" algn="l"/>
                <a:tab pos="2088717" algn="l"/>
                <a:tab pos="2506756" algn="l"/>
                <a:tab pos="2924794" algn="l"/>
                <a:tab pos="3342833" algn="l"/>
                <a:tab pos="3760872" algn="l"/>
                <a:tab pos="4178911" algn="l"/>
                <a:tab pos="4596949" algn="l"/>
                <a:tab pos="5014988" algn="l"/>
                <a:tab pos="5433027" algn="l"/>
                <a:tab pos="5851066" algn="l"/>
                <a:tab pos="6269104" algn="l"/>
                <a:tab pos="6687143" algn="l"/>
                <a:tab pos="7105182" algn="l"/>
                <a:tab pos="7523221" algn="l"/>
                <a:tab pos="7941259" algn="l"/>
                <a:tab pos="8359298" algn="l"/>
              </a:tabLst>
            </a:pPr>
            <a:r>
              <a:rPr lang="en-US" altLang="es-ES" dirty="0" smtClean="0">
                <a:latin typeface="Times New Roman" panose="02020603050405020304" pitchFamily="18" charset="0"/>
                <a:ea typeface="ＭＳ Ｐゴシック" panose="020B0600070205080204" pitchFamily="34" charset="-128"/>
              </a:rPr>
              <a:t>Current site selection practices use the retrospective wind speed climatology, with an assumption that the past will also represent the future. Recent advances in climate predictions can provide a more informative view by modeling future wind over months to decades: they use both an analysis of the past climate system, as well as its current state at the specific time when the prediction is created to provide a probability of different future outcomes, with an indication as to which will be the most likely. </a:t>
            </a:r>
          </a:p>
          <a:p>
            <a:pPr>
              <a:spcBef>
                <a:spcPts val="419"/>
              </a:spcBef>
              <a:tabLst>
                <a:tab pos="0" algn="l"/>
                <a:tab pos="416562" algn="l"/>
                <a:tab pos="834601" algn="l"/>
                <a:tab pos="1252639" algn="l"/>
                <a:tab pos="1670678" algn="l"/>
                <a:tab pos="2088717" algn="l"/>
                <a:tab pos="2506756" algn="l"/>
                <a:tab pos="2924794" algn="l"/>
                <a:tab pos="3342833" algn="l"/>
                <a:tab pos="3760872" algn="l"/>
                <a:tab pos="4178911" algn="l"/>
                <a:tab pos="4596949" algn="l"/>
                <a:tab pos="5014988" algn="l"/>
                <a:tab pos="5433027" algn="l"/>
                <a:tab pos="5851066" algn="l"/>
                <a:tab pos="6269104" algn="l"/>
                <a:tab pos="6687143" algn="l"/>
                <a:tab pos="7105182" algn="l"/>
                <a:tab pos="7523221" algn="l"/>
                <a:tab pos="7941259" algn="l"/>
                <a:tab pos="8359298" algn="l"/>
              </a:tabLst>
            </a:pPr>
            <a:endParaRPr lang="en-US" altLang="es-ES" dirty="0" smtClean="0">
              <a:latin typeface="Times New Roman" panose="02020603050405020304" pitchFamily="18" charset="0"/>
              <a:ea typeface="ＭＳ Ｐゴシック" panose="020B0600070205080204" pitchFamily="34" charset="-128"/>
            </a:endParaRPr>
          </a:p>
          <a:p>
            <a:pPr>
              <a:spcBef>
                <a:spcPts val="419"/>
              </a:spcBef>
              <a:tabLst>
                <a:tab pos="0" algn="l"/>
                <a:tab pos="416562" algn="l"/>
                <a:tab pos="834601" algn="l"/>
                <a:tab pos="1252639" algn="l"/>
                <a:tab pos="1670678" algn="l"/>
                <a:tab pos="2088717" algn="l"/>
                <a:tab pos="2506756" algn="l"/>
                <a:tab pos="2924794" algn="l"/>
                <a:tab pos="3342833" algn="l"/>
                <a:tab pos="3760872" algn="l"/>
                <a:tab pos="4178911" algn="l"/>
                <a:tab pos="4596949" algn="l"/>
                <a:tab pos="5014988" algn="l"/>
                <a:tab pos="5433027" algn="l"/>
                <a:tab pos="5851066" algn="l"/>
                <a:tab pos="6269104" algn="l"/>
                <a:tab pos="6687143" algn="l"/>
                <a:tab pos="7105182" algn="l"/>
                <a:tab pos="7523221" algn="l"/>
                <a:tab pos="7941259" algn="l"/>
                <a:tab pos="8359298" algn="l"/>
              </a:tabLst>
            </a:pPr>
            <a:r>
              <a:rPr lang="en-US" altLang="es-ES" dirty="0" smtClean="0">
                <a:latin typeface="Times New Roman" panose="02020603050405020304" pitchFamily="18" charset="0"/>
                <a:ea typeface="ＭＳ Ｐゴシック" panose="020B0600070205080204" pitchFamily="34" charset="-128"/>
              </a:rPr>
              <a:t>It has been demonstrated that climate predictions can improve upon using climatology at some spatial and temporal scales, so decision makers now have a new set of climate risk management tools that can strengthen their decision making, but are they ready to use them?</a:t>
            </a:r>
          </a:p>
          <a:p>
            <a:pPr>
              <a:spcBef>
                <a:spcPts val="419"/>
              </a:spcBef>
              <a:tabLst>
                <a:tab pos="0" algn="l"/>
                <a:tab pos="416562" algn="l"/>
                <a:tab pos="834601" algn="l"/>
                <a:tab pos="1252639" algn="l"/>
                <a:tab pos="1670678" algn="l"/>
                <a:tab pos="2088717" algn="l"/>
                <a:tab pos="2506756" algn="l"/>
                <a:tab pos="2924794" algn="l"/>
                <a:tab pos="3342833" algn="l"/>
                <a:tab pos="3760872" algn="l"/>
                <a:tab pos="4178911" algn="l"/>
                <a:tab pos="4596949" algn="l"/>
                <a:tab pos="5014988" algn="l"/>
                <a:tab pos="5433027" algn="l"/>
                <a:tab pos="5851066" algn="l"/>
                <a:tab pos="6269104" algn="l"/>
                <a:tab pos="6687143" algn="l"/>
                <a:tab pos="7105182" algn="l"/>
                <a:tab pos="7523221" algn="l"/>
                <a:tab pos="7941259" algn="l"/>
                <a:tab pos="8359298" algn="l"/>
              </a:tabLst>
            </a:pPr>
            <a:endParaRPr lang="en-US" altLang="es-ES" dirty="0" smtClean="0">
              <a:latin typeface="Times New Roman" panose="02020603050405020304" pitchFamily="18" charset="0"/>
              <a:ea typeface="ＭＳ Ｐゴシック" panose="020B0600070205080204" pitchFamily="34" charset="-128"/>
            </a:endParaRPr>
          </a:p>
          <a:p>
            <a:endParaRPr lang="es-ES" dirty="0"/>
          </a:p>
        </p:txBody>
      </p:sp>
      <p:sp>
        <p:nvSpPr>
          <p:cNvPr id="4" name="Marcador de número de diapositiva 3"/>
          <p:cNvSpPr>
            <a:spLocks noGrp="1"/>
          </p:cNvSpPr>
          <p:nvPr>
            <p:ph type="sldNum" sz="quarter" idx="10"/>
          </p:nvPr>
        </p:nvSpPr>
        <p:spPr/>
        <p:txBody>
          <a:bodyPr/>
          <a:lstStyle/>
          <a:p>
            <a:pPr lvl="0"/>
            <a:fld id="{8879F000-597C-49FF-BE4A-AFD830AE5835}" type="slidenum">
              <a:rPr lang="es-ES" smtClean="0"/>
              <a:t>1</a:t>
            </a:fld>
            <a:endParaRPr lang="es-ES" dirty="0"/>
          </a:p>
        </p:txBody>
      </p:sp>
    </p:spTree>
    <p:extLst>
      <p:ext uri="{BB962C8B-B14F-4D97-AF65-F5344CB8AC3E}">
        <p14:creationId xmlns:p14="http://schemas.microsoft.com/office/powerpoint/2010/main" val="130154945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a:xfrm>
            <a:off x="1020763" y="736600"/>
            <a:ext cx="4810125" cy="3608388"/>
          </a:xfrm>
        </p:spPr>
      </p:sp>
      <p:sp>
        <p:nvSpPr>
          <p:cNvPr id="3" name="2 Marcador de notas"/>
          <p:cNvSpPr>
            <a:spLocks noGrp="1"/>
          </p:cNvSpPr>
          <p:nvPr>
            <p:ph type="body" idx="1"/>
          </p:nvPr>
        </p:nvSpPr>
        <p:spPr/>
        <p:txBody>
          <a:bodyPr/>
          <a:lstStyle/>
          <a:p>
            <a:endParaRPr lang="es-ES"/>
          </a:p>
        </p:txBody>
      </p:sp>
      <p:sp>
        <p:nvSpPr>
          <p:cNvPr id="4" name="3 Marcador de número de diapositiva"/>
          <p:cNvSpPr>
            <a:spLocks noGrp="1"/>
          </p:cNvSpPr>
          <p:nvPr>
            <p:ph type="sldNum" sz="quarter" idx="10"/>
          </p:nvPr>
        </p:nvSpPr>
        <p:spPr/>
        <p:txBody>
          <a:bodyPr/>
          <a:lstStyle/>
          <a:p>
            <a:pPr lvl="0"/>
            <a:fld id="{8879F000-597C-49FF-BE4A-AFD830AE5835}" type="slidenum">
              <a:rPr lang="es-ES" smtClean="0"/>
              <a:t>10</a:t>
            </a:fld>
            <a:endParaRPr lang="es-ES" dirty="0"/>
          </a:p>
        </p:txBody>
      </p:sp>
    </p:spTree>
    <p:extLst>
      <p:ext uri="{BB962C8B-B14F-4D97-AF65-F5344CB8AC3E}">
        <p14:creationId xmlns:p14="http://schemas.microsoft.com/office/powerpoint/2010/main" val="411931333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a:xfrm>
            <a:off x="1020763" y="736600"/>
            <a:ext cx="4810125" cy="3608388"/>
          </a:xfrm>
        </p:spPr>
      </p:sp>
      <p:sp>
        <p:nvSpPr>
          <p:cNvPr id="3" name="2 Marcador de notas"/>
          <p:cNvSpPr>
            <a:spLocks noGrp="1"/>
          </p:cNvSpPr>
          <p:nvPr>
            <p:ph type="body" idx="1"/>
          </p:nvPr>
        </p:nvSpPr>
        <p:spPr/>
        <p:txBody>
          <a:bodyPr/>
          <a:lstStyle/>
          <a:p>
            <a:endParaRPr lang="es-ES"/>
          </a:p>
        </p:txBody>
      </p:sp>
      <p:sp>
        <p:nvSpPr>
          <p:cNvPr id="4" name="3 Marcador de número de diapositiva"/>
          <p:cNvSpPr>
            <a:spLocks noGrp="1"/>
          </p:cNvSpPr>
          <p:nvPr>
            <p:ph type="sldNum" sz="quarter" idx="10"/>
          </p:nvPr>
        </p:nvSpPr>
        <p:spPr/>
        <p:txBody>
          <a:bodyPr/>
          <a:lstStyle/>
          <a:p>
            <a:pPr lvl="0"/>
            <a:fld id="{8879F000-597C-49FF-BE4A-AFD830AE5835}" type="slidenum">
              <a:rPr lang="es-ES" smtClean="0"/>
              <a:t>11</a:t>
            </a:fld>
            <a:endParaRPr lang="es-ES" dirty="0"/>
          </a:p>
        </p:txBody>
      </p:sp>
    </p:spTree>
    <p:extLst>
      <p:ext uri="{BB962C8B-B14F-4D97-AF65-F5344CB8AC3E}">
        <p14:creationId xmlns:p14="http://schemas.microsoft.com/office/powerpoint/2010/main" val="319752702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a:xfrm>
            <a:off x="1020763" y="736600"/>
            <a:ext cx="4810125" cy="3608388"/>
          </a:xfrm>
        </p:spPr>
      </p:sp>
      <p:sp>
        <p:nvSpPr>
          <p:cNvPr id="3" name="2 Marcador de notas"/>
          <p:cNvSpPr>
            <a:spLocks noGrp="1"/>
          </p:cNvSpPr>
          <p:nvPr>
            <p:ph type="body" idx="1"/>
          </p:nvPr>
        </p:nvSpPr>
        <p:spPr/>
        <p:txBody>
          <a:bodyPr/>
          <a:lstStyle/>
          <a:p>
            <a:endParaRPr lang="es-ES"/>
          </a:p>
        </p:txBody>
      </p:sp>
      <p:sp>
        <p:nvSpPr>
          <p:cNvPr id="4" name="3 Marcador de número de diapositiva"/>
          <p:cNvSpPr>
            <a:spLocks noGrp="1"/>
          </p:cNvSpPr>
          <p:nvPr>
            <p:ph type="sldNum" sz="quarter" idx="10"/>
          </p:nvPr>
        </p:nvSpPr>
        <p:spPr/>
        <p:txBody>
          <a:bodyPr/>
          <a:lstStyle/>
          <a:p>
            <a:pPr lvl="0"/>
            <a:fld id="{8879F000-597C-49FF-BE4A-AFD830AE5835}" type="slidenum">
              <a:rPr lang="es-ES" smtClean="0"/>
              <a:t>12</a:t>
            </a:fld>
            <a:endParaRPr lang="es-ES" dirty="0"/>
          </a:p>
        </p:txBody>
      </p:sp>
    </p:spTree>
    <p:extLst>
      <p:ext uri="{BB962C8B-B14F-4D97-AF65-F5344CB8AC3E}">
        <p14:creationId xmlns:p14="http://schemas.microsoft.com/office/powerpoint/2010/main" val="58636500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a:xfrm>
            <a:off x="1020763" y="736600"/>
            <a:ext cx="4810125" cy="3608388"/>
          </a:xfrm>
        </p:spPr>
      </p:sp>
      <p:sp>
        <p:nvSpPr>
          <p:cNvPr id="3" name="2 Marcador de notas"/>
          <p:cNvSpPr>
            <a:spLocks noGrp="1"/>
          </p:cNvSpPr>
          <p:nvPr>
            <p:ph type="body" idx="1"/>
          </p:nvPr>
        </p:nvSpPr>
        <p:spPr/>
        <p:txBody>
          <a:bodyPr/>
          <a:lstStyle/>
          <a:p>
            <a:endParaRPr lang="es-ES"/>
          </a:p>
        </p:txBody>
      </p:sp>
      <p:sp>
        <p:nvSpPr>
          <p:cNvPr id="4" name="3 Marcador de número de diapositiva"/>
          <p:cNvSpPr>
            <a:spLocks noGrp="1"/>
          </p:cNvSpPr>
          <p:nvPr>
            <p:ph type="sldNum" sz="quarter" idx="10"/>
          </p:nvPr>
        </p:nvSpPr>
        <p:spPr/>
        <p:txBody>
          <a:bodyPr/>
          <a:lstStyle/>
          <a:p>
            <a:pPr lvl="0"/>
            <a:fld id="{8879F000-597C-49FF-BE4A-AFD830AE5835}" type="slidenum">
              <a:rPr lang="es-ES" smtClean="0"/>
              <a:t>13</a:t>
            </a:fld>
            <a:endParaRPr lang="es-ES" dirty="0"/>
          </a:p>
        </p:txBody>
      </p:sp>
    </p:spTree>
    <p:extLst>
      <p:ext uri="{BB962C8B-B14F-4D97-AF65-F5344CB8AC3E}">
        <p14:creationId xmlns:p14="http://schemas.microsoft.com/office/powerpoint/2010/main" val="41629522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a:xfrm>
            <a:off x="1020763" y="736600"/>
            <a:ext cx="4810125" cy="3608388"/>
          </a:xfrm>
        </p:spPr>
      </p:sp>
      <p:sp>
        <p:nvSpPr>
          <p:cNvPr id="3" name="2 Marcador de notas"/>
          <p:cNvSpPr>
            <a:spLocks noGrp="1"/>
          </p:cNvSpPr>
          <p:nvPr>
            <p:ph type="body" idx="1"/>
          </p:nvPr>
        </p:nvSpPr>
        <p:spPr/>
        <p:txBody>
          <a:bodyPr/>
          <a:lstStyle/>
          <a:p>
            <a:endParaRPr lang="es-ES"/>
          </a:p>
        </p:txBody>
      </p:sp>
      <p:sp>
        <p:nvSpPr>
          <p:cNvPr id="4" name="3 Marcador de número de diapositiva"/>
          <p:cNvSpPr>
            <a:spLocks noGrp="1"/>
          </p:cNvSpPr>
          <p:nvPr>
            <p:ph type="sldNum" sz="quarter" idx="10"/>
          </p:nvPr>
        </p:nvSpPr>
        <p:spPr/>
        <p:txBody>
          <a:bodyPr/>
          <a:lstStyle/>
          <a:p>
            <a:pPr lvl="0"/>
            <a:fld id="{8879F000-597C-49FF-BE4A-AFD830AE5835}" type="slidenum">
              <a:rPr lang="es-ES" smtClean="0"/>
              <a:t>14</a:t>
            </a:fld>
            <a:endParaRPr lang="es-ES" dirty="0"/>
          </a:p>
        </p:txBody>
      </p:sp>
    </p:spTree>
    <p:extLst>
      <p:ext uri="{BB962C8B-B14F-4D97-AF65-F5344CB8AC3E}">
        <p14:creationId xmlns:p14="http://schemas.microsoft.com/office/powerpoint/2010/main" val="351225555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S"/>
          </a:p>
        </p:txBody>
      </p:sp>
      <p:sp>
        <p:nvSpPr>
          <p:cNvPr id="4" name="3 Marcador de número de diapositiva"/>
          <p:cNvSpPr>
            <a:spLocks noGrp="1"/>
          </p:cNvSpPr>
          <p:nvPr>
            <p:ph type="sldNum" sz="quarter" idx="10"/>
          </p:nvPr>
        </p:nvSpPr>
        <p:spPr/>
        <p:txBody>
          <a:bodyPr/>
          <a:lstStyle/>
          <a:p>
            <a:pPr lvl="0"/>
            <a:fld id="{8879F000-597C-49FF-BE4A-AFD830AE5835}" type="slidenum">
              <a:rPr lang="es-ES" smtClean="0"/>
              <a:t>15</a:t>
            </a:fld>
            <a:endParaRPr lang="es-ES" dirty="0"/>
          </a:p>
        </p:txBody>
      </p:sp>
    </p:spTree>
    <p:extLst>
      <p:ext uri="{BB962C8B-B14F-4D97-AF65-F5344CB8AC3E}">
        <p14:creationId xmlns:p14="http://schemas.microsoft.com/office/powerpoint/2010/main" val="41664180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S"/>
          </a:p>
        </p:txBody>
      </p:sp>
      <p:sp>
        <p:nvSpPr>
          <p:cNvPr id="4" name="3 Marcador de número de diapositiva"/>
          <p:cNvSpPr>
            <a:spLocks noGrp="1"/>
          </p:cNvSpPr>
          <p:nvPr>
            <p:ph type="sldNum" sz="quarter" idx="10"/>
          </p:nvPr>
        </p:nvSpPr>
        <p:spPr/>
        <p:txBody>
          <a:bodyPr/>
          <a:lstStyle/>
          <a:p>
            <a:pPr lvl="0"/>
            <a:fld id="{8879F000-597C-49FF-BE4A-AFD830AE5835}" type="slidenum">
              <a:rPr lang="es-ES" smtClean="0"/>
              <a:t>16</a:t>
            </a:fld>
            <a:endParaRPr lang="es-ES" dirty="0"/>
          </a:p>
        </p:txBody>
      </p:sp>
    </p:spTree>
    <p:extLst>
      <p:ext uri="{BB962C8B-B14F-4D97-AF65-F5344CB8AC3E}">
        <p14:creationId xmlns:p14="http://schemas.microsoft.com/office/powerpoint/2010/main" val="43655530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S"/>
          </a:p>
        </p:txBody>
      </p:sp>
      <p:sp>
        <p:nvSpPr>
          <p:cNvPr id="4" name="3 Marcador de número de diapositiva"/>
          <p:cNvSpPr>
            <a:spLocks noGrp="1"/>
          </p:cNvSpPr>
          <p:nvPr>
            <p:ph type="sldNum" sz="quarter" idx="10"/>
          </p:nvPr>
        </p:nvSpPr>
        <p:spPr/>
        <p:txBody>
          <a:bodyPr/>
          <a:lstStyle/>
          <a:p>
            <a:pPr lvl="0"/>
            <a:fld id="{8879F000-597C-49FF-BE4A-AFD830AE5835}" type="slidenum">
              <a:rPr lang="es-ES" smtClean="0"/>
              <a:t>17</a:t>
            </a:fld>
            <a:endParaRPr lang="es-ES" dirty="0"/>
          </a:p>
        </p:txBody>
      </p:sp>
    </p:spTree>
    <p:extLst>
      <p:ext uri="{BB962C8B-B14F-4D97-AF65-F5344CB8AC3E}">
        <p14:creationId xmlns:p14="http://schemas.microsoft.com/office/powerpoint/2010/main" val="371142977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a:xfrm>
            <a:off x="1020763" y="736600"/>
            <a:ext cx="4810125" cy="3608388"/>
          </a:xfrm>
        </p:spPr>
      </p:sp>
      <p:sp>
        <p:nvSpPr>
          <p:cNvPr id="3" name="2 Marcador de notas"/>
          <p:cNvSpPr>
            <a:spLocks noGrp="1"/>
          </p:cNvSpPr>
          <p:nvPr>
            <p:ph type="body" idx="1"/>
          </p:nvPr>
        </p:nvSpPr>
        <p:spPr/>
        <p:txBody>
          <a:bodyPr/>
          <a:lstStyle/>
          <a:p>
            <a:endParaRPr lang="es-ES"/>
          </a:p>
        </p:txBody>
      </p:sp>
      <p:sp>
        <p:nvSpPr>
          <p:cNvPr id="4" name="3 Marcador de número de diapositiva"/>
          <p:cNvSpPr>
            <a:spLocks noGrp="1"/>
          </p:cNvSpPr>
          <p:nvPr>
            <p:ph type="sldNum" sz="quarter" idx="10"/>
          </p:nvPr>
        </p:nvSpPr>
        <p:spPr/>
        <p:txBody>
          <a:bodyPr/>
          <a:lstStyle/>
          <a:p>
            <a:pPr lvl="0"/>
            <a:fld id="{8879F000-597C-49FF-BE4A-AFD830AE5835}" type="slidenum">
              <a:rPr lang="es-ES" smtClean="0"/>
              <a:t>18</a:t>
            </a:fld>
            <a:endParaRPr lang="es-ES" dirty="0"/>
          </a:p>
        </p:txBody>
      </p:sp>
    </p:spTree>
    <p:extLst>
      <p:ext uri="{BB962C8B-B14F-4D97-AF65-F5344CB8AC3E}">
        <p14:creationId xmlns:p14="http://schemas.microsoft.com/office/powerpoint/2010/main" val="423012355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1020763" y="736600"/>
            <a:ext cx="4810125" cy="3608388"/>
          </a:xfrm>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10"/>
          </p:nvPr>
        </p:nvSpPr>
        <p:spPr/>
        <p:txBody>
          <a:bodyPr/>
          <a:lstStyle/>
          <a:p>
            <a:pPr lvl="0"/>
            <a:fld id="{8879F000-597C-49FF-BE4A-AFD830AE5835}" type="slidenum">
              <a:rPr lang="es-ES" smtClean="0"/>
              <a:t>19</a:t>
            </a:fld>
            <a:endParaRPr lang="es-ES" dirty="0"/>
          </a:p>
        </p:txBody>
      </p:sp>
    </p:spTree>
    <p:extLst>
      <p:ext uri="{BB962C8B-B14F-4D97-AF65-F5344CB8AC3E}">
        <p14:creationId xmlns:p14="http://schemas.microsoft.com/office/powerpoint/2010/main" val="130154945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14413" y="728663"/>
            <a:ext cx="4852987" cy="3640137"/>
          </a:xfrm>
          <a:prstGeom prst="rect">
            <a:avLst/>
          </a:prstGeom>
          <a:noFill/>
          <a:ln w="12700">
            <a:solidFill>
              <a:prstClr val="black"/>
            </a:solidFill>
          </a:ln>
        </p:spPr>
      </p:sp>
      <p:sp>
        <p:nvSpPr>
          <p:cNvPr id="3" name="Notes Placeholder 2"/>
          <p:cNvSpPr>
            <a:spLocks noGrp="1"/>
          </p:cNvSpPr>
          <p:nvPr>
            <p:ph type="body" idx="1"/>
          </p:nvPr>
        </p:nvSpPr>
        <p:spPr/>
        <p:txBody>
          <a:bodyPr/>
          <a:lstStyle/>
          <a:p>
            <a:endParaRPr lang="en-US" baseline="0" dirty="0" smtClean="0"/>
          </a:p>
        </p:txBody>
      </p:sp>
    </p:spTree>
    <p:extLst>
      <p:ext uri="{BB962C8B-B14F-4D97-AF65-F5344CB8AC3E}">
        <p14:creationId xmlns:p14="http://schemas.microsoft.com/office/powerpoint/2010/main" val="27169143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1020763" y="736600"/>
            <a:ext cx="4810125" cy="3608388"/>
          </a:xfrm>
        </p:spPr>
      </p:sp>
      <p:sp>
        <p:nvSpPr>
          <p:cNvPr id="3" name="Marcador de notas 2"/>
          <p:cNvSpPr>
            <a:spLocks noGrp="1"/>
          </p:cNvSpPr>
          <p:nvPr>
            <p:ph type="body" idx="1"/>
          </p:nvPr>
        </p:nvSpPr>
        <p:spPr/>
        <p:txBody>
          <a:bodyPr/>
          <a:lstStyle/>
          <a:p>
            <a:pPr defTabSz="850849">
              <a:spcBef>
                <a:spcPts val="417"/>
              </a:spcBef>
              <a:tabLst>
                <a:tab pos="0" algn="l"/>
                <a:tab pos="417719" algn="l"/>
                <a:tab pos="835774" algn="l"/>
                <a:tab pos="1253830" algn="l"/>
                <a:tab pos="1671885" algn="l"/>
                <a:tab pos="2089940" algn="l"/>
                <a:tab pos="2507995" algn="l"/>
                <a:tab pos="2926050" algn="l"/>
                <a:tab pos="3344105" algn="l"/>
                <a:tab pos="3762159" algn="l"/>
                <a:tab pos="4180215" algn="l"/>
                <a:tab pos="4598270" algn="l"/>
                <a:tab pos="5016326" algn="l"/>
                <a:tab pos="5434381" algn="l"/>
                <a:tab pos="5852436" algn="l"/>
                <a:tab pos="6270491" algn="l"/>
                <a:tab pos="6688546" algn="l"/>
                <a:tab pos="7106601" algn="l"/>
                <a:tab pos="7524655" algn="l"/>
                <a:tab pos="7942711" algn="l"/>
                <a:tab pos="8360766" algn="l"/>
              </a:tabLst>
              <a:defRPr/>
            </a:pPr>
            <a:r>
              <a:rPr lang="en-US" altLang="es-ES" dirty="0" smtClean="0">
                <a:latin typeface="Times New Roman" panose="02020603050405020304" pitchFamily="18" charset="0"/>
                <a:ea typeface="ＭＳ Ｐゴシック" panose="020B0600070205080204" pitchFamily="34" charset="-128"/>
              </a:rPr>
              <a:t>Climate predictions come with a new set of challenges for end users: information is often un-tailored and hard to understand or apply in a decision-making context. A new generation of European projects, including NEWA, SPECS and EUPORIAS aim to address these challenges and support the development of a new realm of climate services and tools using climate predictions. Here we will present the state-of-the-art in wind speed and power prediction methodologies, to include: </a:t>
            </a:r>
            <a:r>
              <a:rPr lang="en-US" altLang="es-ES" dirty="0" err="1" smtClean="0">
                <a:latin typeface="Times New Roman" panose="02020603050405020304" pitchFamily="18" charset="0"/>
                <a:ea typeface="ＭＳ Ｐゴシック" panose="020B0600070205080204" pitchFamily="34" charset="-128"/>
              </a:rPr>
              <a:t>initialisation</a:t>
            </a:r>
            <a:r>
              <a:rPr lang="en-US" altLang="es-ES" dirty="0" smtClean="0">
                <a:latin typeface="Times New Roman" panose="02020603050405020304" pitchFamily="18" charset="0"/>
                <a:ea typeface="ＭＳ Ｐゴシック" panose="020B0600070205080204" pitchFamily="34" charset="-128"/>
              </a:rPr>
              <a:t> of ensemble simulations; post-processing using bias correction or calibration and validation to assess the prediction skill, as well as new climate prediction </a:t>
            </a:r>
            <a:r>
              <a:rPr lang="en-US" altLang="es-ES" dirty="0" err="1" smtClean="0">
                <a:latin typeface="Times New Roman" panose="02020603050405020304" pitchFamily="18" charset="0"/>
                <a:ea typeface="ＭＳ Ｐゴシック" panose="020B0600070205080204" pitchFamily="34" charset="-128"/>
              </a:rPr>
              <a:t>visualisation</a:t>
            </a:r>
            <a:r>
              <a:rPr lang="en-US" altLang="es-ES" dirty="0" smtClean="0">
                <a:latin typeface="Times New Roman" panose="02020603050405020304" pitchFamily="18" charset="0"/>
                <a:ea typeface="ＭＳ Ｐゴシック" panose="020B0600070205080204" pitchFamily="34" charset="-128"/>
              </a:rPr>
              <a:t> tools and interfaces tailored to the energy sector.</a:t>
            </a:r>
            <a:endParaRPr lang="en-GB" altLang="es-ES" dirty="0" smtClean="0">
              <a:latin typeface="Times New Roman" panose="02020603050405020304" pitchFamily="18" charset="0"/>
              <a:ea typeface="ＭＳ Ｐゴシック" panose="020B0600070205080204" pitchFamily="34" charset="-128"/>
            </a:endParaRPr>
          </a:p>
          <a:p>
            <a:endParaRPr lang="es-ES" dirty="0" smtClean="0"/>
          </a:p>
          <a:p>
            <a:pPr defTabSz="850849">
              <a:spcBef>
                <a:spcPts val="417"/>
              </a:spcBef>
              <a:tabLst>
                <a:tab pos="0" algn="l"/>
                <a:tab pos="417719" algn="l"/>
                <a:tab pos="835774" algn="l"/>
                <a:tab pos="1253830" algn="l"/>
                <a:tab pos="1671885" algn="l"/>
                <a:tab pos="2089940" algn="l"/>
                <a:tab pos="2507995" algn="l"/>
                <a:tab pos="2926050" algn="l"/>
                <a:tab pos="3344105" algn="l"/>
                <a:tab pos="3762159" algn="l"/>
                <a:tab pos="4180215" algn="l"/>
                <a:tab pos="4598270" algn="l"/>
                <a:tab pos="5016326" algn="l"/>
                <a:tab pos="5434381" algn="l"/>
                <a:tab pos="5852436" algn="l"/>
                <a:tab pos="6270491" algn="l"/>
                <a:tab pos="6688546" algn="l"/>
                <a:tab pos="7106601" algn="l"/>
                <a:tab pos="7524655" algn="l"/>
                <a:tab pos="7942711" algn="l"/>
                <a:tab pos="8360766" algn="l"/>
              </a:tabLst>
              <a:defRPr/>
            </a:pPr>
            <a:r>
              <a:rPr lang="en-US" baseline="0" dirty="0" smtClean="0"/>
              <a:t>To assess these needs it is need to further tailor, validate, </a:t>
            </a:r>
            <a:r>
              <a:rPr lang="en-US" baseline="0" dirty="0" err="1" smtClean="0"/>
              <a:t>harmonise</a:t>
            </a:r>
            <a:r>
              <a:rPr lang="en-US" baseline="0" dirty="0" smtClean="0"/>
              <a:t> and improve the presentation and communication of climate information for all timescales in the past and in the future.</a:t>
            </a:r>
          </a:p>
          <a:p>
            <a:endParaRPr lang="es-ES" dirty="0"/>
          </a:p>
        </p:txBody>
      </p:sp>
      <p:sp>
        <p:nvSpPr>
          <p:cNvPr id="4" name="Marcador de número de diapositiva 3"/>
          <p:cNvSpPr>
            <a:spLocks noGrp="1"/>
          </p:cNvSpPr>
          <p:nvPr>
            <p:ph type="sldNum" sz="quarter" idx="10"/>
          </p:nvPr>
        </p:nvSpPr>
        <p:spPr/>
        <p:txBody>
          <a:bodyPr/>
          <a:lstStyle/>
          <a:p>
            <a:pPr lvl="0"/>
            <a:fld id="{8879F000-597C-49FF-BE4A-AFD830AE5835}" type="slidenum">
              <a:rPr lang="es-ES" smtClean="0"/>
              <a:t>3</a:t>
            </a:fld>
            <a:endParaRPr lang="es-ES" dirty="0"/>
          </a:p>
        </p:txBody>
      </p:sp>
    </p:spTree>
    <p:extLst>
      <p:ext uri="{BB962C8B-B14F-4D97-AF65-F5344CB8AC3E}">
        <p14:creationId xmlns:p14="http://schemas.microsoft.com/office/powerpoint/2010/main" val="275851618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14413" y="728663"/>
            <a:ext cx="4852987" cy="3640137"/>
          </a:xfrm>
          <a:prstGeom prst="rect">
            <a:avLst/>
          </a:prstGeom>
          <a:noFill/>
          <a:ln w="12700">
            <a:solidFill>
              <a:prstClr val="black"/>
            </a:solidFill>
          </a:ln>
        </p:spPr>
      </p:sp>
      <p:sp>
        <p:nvSpPr>
          <p:cNvPr id="3" name="Notes Placeholder 2"/>
          <p:cNvSpPr>
            <a:spLocks noGrp="1"/>
          </p:cNvSpPr>
          <p:nvPr>
            <p:ph type="body" idx="1"/>
          </p:nvPr>
        </p:nvSpPr>
        <p:spPr/>
        <p:txBody>
          <a:bodyPr/>
          <a:lstStyle/>
          <a:p>
            <a:pPr defTabSz="850849">
              <a:spcBef>
                <a:spcPts val="417"/>
              </a:spcBef>
              <a:tabLst>
                <a:tab pos="0" algn="l"/>
                <a:tab pos="417719" algn="l"/>
                <a:tab pos="835774" algn="l"/>
                <a:tab pos="1253830" algn="l"/>
                <a:tab pos="1671885" algn="l"/>
                <a:tab pos="2089940" algn="l"/>
                <a:tab pos="2507995" algn="l"/>
                <a:tab pos="2926050" algn="l"/>
                <a:tab pos="3344105" algn="l"/>
                <a:tab pos="3762159" algn="l"/>
                <a:tab pos="4180215" algn="l"/>
                <a:tab pos="4598270" algn="l"/>
                <a:tab pos="5016326" algn="l"/>
                <a:tab pos="5434381" algn="l"/>
                <a:tab pos="5852436" algn="l"/>
                <a:tab pos="6270491" algn="l"/>
                <a:tab pos="6688546" algn="l"/>
                <a:tab pos="7106601" algn="l"/>
                <a:tab pos="7524655" algn="l"/>
                <a:tab pos="7942711" algn="l"/>
                <a:tab pos="8360766" algn="l"/>
              </a:tabLst>
              <a:defRPr/>
            </a:pPr>
            <a:r>
              <a:rPr lang="en-US" baseline="0" dirty="0" smtClean="0"/>
              <a:t>Wind resource is one of the fastest growing and most volatile forms of electric power generation, improved forecast beyond the first tow weeks of renewable power generation can improve the strategic and operational management of renewable power during the pre- and post-construction phase.</a:t>
            </a:r>
          </a:p>
        </p:txBody>
      </p:sp>
    </p:spTree>
    <p:extLst>
      <p:ext uri="{BB962C8B-B14F-4D97-AF65-F5344CB8AC3E}">
        <p14:creationId xmlns:p14="http://schemas.microsoft.com/office/powerpoint/2010/main" val="27169143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14413" y="728663"/>
            <a:ext cx="4852987" cy="3640137"/>
          </a:xfrm>
          <a:prstGeom prst="rect">
            <a:avLst/>
          </a:prstGeom>
          <a:noFill/>
          <a:ln w="12700">
            <a:solidFill>
              <a:prstClr val="black"/>
            </a:solidFill>
          </a:ln>
        </p:spPr>
      </p:sp>
      <p:sp>
        <p:nvSpPr>
          <p:cNvPr id="3" name="Notes Placeholder 2"/>
          <p:cNvSpPr>
            <a:spLocks noGrp="1"/>
          </p:cNvSpPr>
          <p:nvPr>
            <p:ph type="body" idx="1"/>
          </p:nvPr>
        </p:nvSpPr>
        <p:spPr/>
        <p:txBody>
          <a:bodyPr/>
          <a:lstStyle/>
          <a:p>
            <a:endParaRPr lang="en-US" baseline="0" dirty="0" smtClean="0"/>
          </a:p>
          <a:p>
            <a:pPr>
              <a:spcBef>
                <a:spcPts val="419"/>
              </a:spcBef>
              <a:tabLst>
                <a:tab pos="0" algn="l"/>
                <a:tab pos="416562" algn="l"/>
                <a:tab pos="834601" algn="l"/>
                <a:tab pos="1252639" algn="l"/>
                <a:tab pos="1670678" algn="l"/>
                <a:tab pos="2088717" algn="l"/>
                <a:tab pos="2506756" algn="l"/>
                <a:tab pos="2924794" algn="l"/>
                <a:tab pos="3342833" algn="l"/>
                <a:tab pos="3760872" algn="l"/>
                <a:tab pos="4178911" algn="l"/>
                <a:tab pos="4596949" algn="l"/>
                <a:tab pos="5014988" algn="l"/>
                <a:tab pos="5433027" algn="l"/>
                <a:tab pos="5851066" algn="l"/>
                <a:tab pos="6269104" algn="l"/>
                <a:tab pos="6687143" algn="l"/>
                <a:tab pos="7105182" algn="l"/>
                <a:tab pos="7523221" algn="l"/>
                <a:tab pos="7941259" algn="l"/>
                <a:tab pos="8359298" algn="l"/>
              </a:tabLst>
            </a:pPr>
            <a:r>
              <a:rPr lang="en-GB" altLang="es-ES" dirty="0" smtClean="0">
                <a:latin typeface="Times New Roman" panose="02020603050405020304" pitchFamily="18" charset="0"/>
                <a:ea typeface="ＭＳ Ｐゴシック" panose="020B0600070205080204" pitchFamily="34" charset="-128"/>
              </a:rPr>
              <a:t>- For the pre-construction phase, forecasts (from annual to decadal timescales) support strategic decisions for these end-users: investors, planners, policy makers.</a:t>
            </a:r>
          </a:p>
          <a:p>
            <a:pPr>
              <a:spcBef>
                <a:spcPts val="419"/>
              </a:spcBef>
              <a:tabLst>
                <a:tab pos="0" algn="l"/>
                <a:tab pos="416562" algn="l"/>
                <a:tab pos="834601" algn="l"/>
                <a:tab pos="1252639" algn="l"/>
                <a:tab pos="1670678" algn="l"/>
                <a:tab pos="2088717" algn="l"/>
                <a:tab pos="2506756" algn="l"/>
                <a:tab pos="2924794" algn="l"/>
                <a:tab pos="3342833" algn="l"/>
                <a:tab pos="3760872" algn="l"/>
                <a:tab pos="4178911" algn="l"/>
                <a:tab pos="4596949" algn="l"/>
                <a:tab pos="5014988" algn="l"/>
                <a:tab pos="5433027" algn="l"/>
                <a:tab pos="5851066" algn="l"/>
                <a:tab pos="6269104" algn="l"/>
                <a:tab pos="6687143" algn="l"/>
                <a:tab pos="7105182" algn="l"/>
                <a:tab pos="7523221" algn="l"/>
                <a:tab pos="7941259" algn="l"/>
                <a:tab pos="8359298" algn="l"/>
              </a:tabLst>
            </a:pPr>
            <a:endParaRPr lang="en-GB" altLang="es-ES" dirty="0" smtClean="0">
              <a:latin typeface="Times New Roman" panose="02020603050405020304" pitchFamily="18" charset="0"/>
              <a:ea typeface="ＭＳ Ｐゴシック" panose="020B0600070205080204" pitchFamily="34" charset="-128"/>
            </a:endParaRPr>
          </a:p>
          <a:p>
            <a:pPr>
              <a:spcBef>
                <a:spcPts val="419"/>
              </a:spcBef>
              <a:tabLst>
                <a:tab pos="0" algn="l"/>
                <a:tab pos="416562" algn="l"/>
                <a:tab pos="834601" algn="l"/>
                <a:tab pos="1252639" algn="l"/>
                <a:tab pos="1670678" algn="l"/>
                <a:tab pos="2088717" algn="l"/>
                <a:tab pos="2506756" algn="l"/>
                <a:tab pos="2924794" algn="l"/>
                <a:tab pos="3342833" algn="l"/>
                <a:tab pos="3760872" algn="l"/>
                <a:tab pos="4178911" algn="l"/>
                <a:tab pos="4596949" algn="l"/>
                <a:tab pos="5014988" algn="l"/>
                <a:tab pos="5433027" algn="l"/>
                <a:tab pos="5851066" algn="l"/>
                <a:tab pos="6269104" algn="l"/>
                <a:tab pos="6687143" algn="l"/>
                <a:tab pos="7105182" algn="l"/>
                <a:tab pos="7523221" algn="l"/>
                <a:tab pos="7941259" algn="l"/>
                <a:tab pos="8359298" algn="l"/>
              </a:tabLst>
            </a:pPr>
            <a:r>
              <a:rPr lang="en-GB" altLang="es-ES" dirty="0" smtClean="0">
                <a:latin typeface="Times New Roman" panose="02020603050405020304" pitchFamily="18" charset="0"/>
                <a:ea typeface="ＭＳ Ｐゴシック" panose="020B0600070205080204" pitchFamily="34" charset="-128"/>
              </a:rPr>
              <a:t>Information to answer questions such as: where should I locate my farm, what is the risk to my investment, how will the national energy mix change over time?</a:t>
            </a:r>
          </a:p>
          <a:p>
            <a:endParaRPr lang="en-US" baseline="0" dirty="0" smtClean="0"/>
          </a:p>
        </p:txBody>
      </p:sp>
    </p:spTree>
    <p:extLst>
      <p:ext uri="{BB962C8B-B14F-4D97-AF65-F5344CB8AC3E}">
        <p14:creationId xmlns:p14="http://schemas.microsoft.com/office/powerpoint/2010/main" val="2376604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14413" y="728663"/>
            <a:ext cx="4852987" cy="3640137"/>
          </a:xfrm>
          <a:prstGeom prst="rect">
            <a:avLst/>
          </a:prstGeom>
          <a:noFill/>
          <a:ln w="12700">
            <a:solidFill>
              <a:prstClr val="black"/>
            </a:solidFill>
          </a:ln>
        </p:spPr>
      </p:sp>
      <p:sp>
        <p:nvSpPr>
          <p:cNvPr id="3" name="Notes Placeholder 2"/>
          <p:cNvSpPr>
            <a:spLocks noGrp="1"/>
          </p:cNvSpPr>
          <p:nvPr>
            <p:ph type="body" idx="1"/>
          </p:nvPr>
        </p:nvSpPr>
        <p:spPr/>
        <p:txBody>
          <a:bodyPr/>
          <a:lstStyle/>
          <a:p>
            <a:endParaRPr lang="en-US" baseline="0" dirty="0" smtClean="0"/>
          </a:p>
        </p:txBody>
      </p:sp>
    </p:spTree>
    <p:extLst>
      <p:ext uri="{BB962C8B-B14F-4D97-AF65-F5344CB8AC3E}">
        <p14:creationId xmlns:p14="http://schemas.microsoft.com/office/powerpoint/2010/main" val="330341133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20763" y="736600"/>
            <a:ext cx="4810125" cy="3608388"/>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lvl="0"/>
            <a:fld id="{8879F000-597C-49FF-BE4A-AFD830AE5835}" type="slidenum">
              <a:rPr lang="en-US" smtClean="0"/>
              <a:t>7</a:t>
            </a:fld>
            <a:endParaRPr lang="en-US" dirty="0"/>
          </a:p>
        </p:txBody>
      </p:sp>
    </p:spTree>
    <p:extLst>
      <p:ext uri="{BB962C8B-B14F-4D97-AF65-F5344CB8AC3E}">
        <p14:creationId xmlns:p14="http://schemas.microsoft.com/office/powerpoint/2010/main" val="262773224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20763" y="736600"/>
            <a:ext cx="4810125" cy="3608388"/>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lvl="0"/>
            <a:fld id="{8879F000-597C-49FF-BE4A-AFD830AE5835}" type="slidenum">
              <a:rPr lang="en-US" smtClean="0"/>
              <a:t>8</a:t>
            </a:fld>
            <a:endParaRPr lang="en-US" dirty="0"/>
          </a:p>
        </p:txBody>
      </p:sp>
    </p:spTree>
    <p:extLst>
      <p:ext uri="{BB962C8B-B14F-4D97-AF65-F5344CB8AC3E}">
        <p14:creationId xmlns:p14="http://schemas.microsoft.com/office/powerpoint/2010/main" val="262773224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20763" y="736600"/>
            <a:ext cx="4810125" cy="3608388"/>
          </a:xfrm>
        </p:spPr>
      </p:sp>
      <p:sp>
        <p:nvSpPr>
          <p:cNvPr id="3" name="Notes Placeholder 2"/>
          <p:cNvSpPr>
            <a:spLocks noGrp="1"/>
          </p:cNvSpPr>
          <p:nvPr>
            <p:ph type="body" idx="1"/>
          </p:nvPr>
        </p:nvSpPr>
        <p:spPr/>
        <p:txBody>
          <a:bodyPr/>
          <a:lstStyle/>
          <a:p>
            <a:r>
              <a:rPr lang="en-US" dirty="0" smtClean="0"/>
              <a:t>Within RESIÇLIENCE we</a:t>
            </a:r>
            <a:r>
              <a:rPr lang="en-US" baseline="0" dirty="0" smtClean="0"/>
              <a:t> are working in a visualization tool called project UKKO</a:t>
            </a:r>
            <a:endParaRPr lang="en-US" dirty="0"/>
          </a:p>
        </p:txBody>
      </p:sp>
      <p:sp>
        <p:nvSpPr>
          <p:cNvPr id="4" name="Slide Number Placeholder 3"/>
          <p:cNvSpPr>
            <a:spLocks noGrp="1"/>
          </p:cNvSpPr>
          <p:nvPr>
            <p:ph type="sldNum" sz="quarter" idx="10"/>
          </p:nvPr>
        </p:nvSpPr>
        <p:spPr/>
        <p:txBody>
          <a:bodyPr/>
          <a:lstStyle/>
          <a:p>
            <a:pPr lvl="0"/>
            <a:fld id="{8879F000-597C-49FF-BE4A-AFD830AE5835}" type="slidenum">
              <a:rPr lang="en-US" smtClean="0"/>
              <a:t>9</a:t>
            </a:fld>
            <a:endParaRPr lang="en-US" dirty="0"/>
          </a:p>
        </p:txBody>
      </p:sp>
    </p:spTree>
    <p:extLst>
      <p:ext uri="{BB962C8B-B14F-4D97-AF65-F5344CB8AC3E}">
        <p14:creationId xmlns:p14="http://schemas.microsoft.com/office/powerpoint/2010/main" val="27838049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55650" y="2347913"/>
            <a:ext cx="8569325" cy="16208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512888" y="4283075"/>
            <a:ext cx="7056437" cy="1931988"/>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pPr lvl="0"/>
            <a:endParaRPr lang="en-US" dirty="0"/>
          </a:p>
        </p:txBody>
      </p:sp>
      <p:sp>
        <p:nvSpPr>
          <p:cNvPr id="5" name="Footer Placeholder 4"/>
          <p:cNvSpPr>
            <a:spLocks noGrp="1"/>
          </p:cNvSpPr>
          <p:nvPr>
            <p:ph type="ftr" sz="quarter" idx="11"/>
          </p:nvPr>
        </p:nvSpPr>
        <p:spPr/>
        <p:txBody>
          <a:bodyPr/>
          <a:lstStyle/>
          <a:p>
            <a:pPr lvl="0"/>
            <a:endParaRPr lang="en-US" dirty="0"/>
          </a:p>
        </p:txBody>
      </p:sp>
      <p:sp>
        <p:nvSpPr>
          <p:cNvPr id="6" name="Slide Number Placeholder 5"/>
          <p:cNvSpPr>
            <a:spLocks noGrp="1"/>
          </p:cNvSpPr>
          <p:nvPr>
            <p:ph type="sldNum" sz="quarter" idx="12"/>
          </p:nvPr>
        </p:nvSpPr>
        <p:spPr/>
        <p:txBody>
          <a:bodyPr/>
          <a:lstStyle/>
          <a:p>
            <a:pPr lvl="0"/>
            <a:fld id="{4271E848-9B8D-4E5E-90CB-894D37F47F22}" type="slidenum">
              <a:t>‹Nº›</a:t>
            </a:fld>
            <a:endParaRPr lang="en-US" dirty="0"/>
          </a:p>
        </p:txBody>
      </p:sp>
    </p:spTree>
    <p:extLst>
      <p:ext uri="{BB962C8B-B14F-4D97-AF65-F5344CB8AC3E}">
        <p14:creationId xmlns:p14="http://schemas.microsoft.com/office/powerpoint/2010/main" val="418624387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lvl="0"/>
            <a:endParaRPr lang="en-US" dirty="0"/>
          </a:p>
        </p:txBody>
      </p:sp>
      <p:sp>
        <p:nvSpPr>
          <p:cNvPr id="5" name="Footer Placeholder 4"/>
          <p:cNvSpPr>
            <a:spLocks noGrp="1"/>
          </p:cNvSpPr>
          <p:nvPr>
            <p:ph type="ftr" sz="quarter" idx="11"/>
          </p:nvPr>
        </p:nvSpPr>
        <p:spPr/>
        <p:txBody>
          <a:bodyPr/>
          <a:lstStyle/>
          <a:p>
            <a:pPr lvl="0"/>
            <a:endParaRPr lang="en-US" dirty="0"/>
          </a:p>
        </p:txBody>
      </p:sp>
      <p:sp>
        <p:nvSpPr>
          <p:cNvPr id="6" name="Slide Number Placeholder 5"/>
          <p:cNvSpPr>
            <a:spLocks noGrp="1"/>
          </p:cNvSpPr>
          <p:nvPr>
            <p:ph type="sldNum" sz="quarter" idx="12"/>
          </p:nvPr>
        </p:nvSpPr>
        <p:spPr/>
        <p:txBody>
          <a:bodyPr/>
          <a:lstStyle/>
          <a:p>
            <a:pPr lvl="0"/>
            <a:fld id="{424A98A5-D4F7-461B-9076-727F5A4B5CB2}" type="slidenum">
              <a:t>‹Nº›</a:t>
            </a:fld>
            <a:endParaRPr lang="en-US" dirty="0"/>
          </a:p>
        </p:txBody>
      </p:sp>
    </p:spTree>
    <p:extLst>
      <p:ext uri="{BB962C8B-B14F-4D97-AF65-F5344CB8AC3E}">
        <p14:creationId xmlns:p14="http://schemas.microsoft.com/office/powerpoint/2010/main" val="236201633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269163" y="1143000"/>
            <a:ext cx="2270125" cy="501015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143000"/>
            <a:ext cx="6659563" cy="501015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lvl="0"/>
            <a:endParaRPr lang="en-US" dirty="0"/>
          </a:p>
        </p:txBody>
      </p:sp>
      <p:sp>
        <p:nvSpPr>
          <p:cNvPr id="5" name="Footer Placeholder 4"/>
          <p:cNvSpPr>
            <a:spLocks noGrp="1"/>
          </p:cNvSpPr>
          <p:nvPr>
            <p:ph type="ftr" sz="quarter" idx="11"/>
          </p:nvPr>
        </p:nvSpPr>
        <p:spPr/>
        <p:txBody>
          <a:bodyPr/>
          <a:lstStyle/>
          <a:p>
            <a:pPr lvl="0"/>
            <a:endParaRPr lang="en-US" dirty="0"/>
          </a:p>
        </p:txBody>
      </p:sp>
      <p:sp>
        <p:nvSpPr>
          <p:cNvPr id="6" name="Slide Number Placeholder 5"/>
          <p:cNvSpPr>
            <a:spLocks noGrp="1"/>
          </p:cNvSpPr>
          <p:nvPr>
            <p:ph type="sldNum" sz="quarter" idx="12"/>
          </p:nvPr>
        </p:nvSpPr>
        <p:spPr/>
        <p:txBody>
          <a:bodyPr/>
          <a:lstStyle/>
          <a:p>
            <a:pPr lvl="0"/>
            <a:fld id="{2F204A36-A4BC-4F02-882F-F71D787DF2A0}" type="slidenum">
              <a:t>‹Nº›</a:t>
            </a:fld>
            <a:endParaRPr lang="en-US" dirty="0"/>
          </a:p>
        </p:txBody>
      </p:sp>
    </p:spTree>
    <p:extLst>
      <p:ext uri="{BB962C8B-B14F-4D97-AF65-F5344CB8AC3E}">
        <p14:creationId xmlns:p14="http://schemas.microsoft.com/office/powerpoint/2010/main" val="187970061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Diseño personalizado">
    <p:spTree>
      <p:nvGrpSpPr>
        <p:cNvPr id="1" name=""/>
        <p:cNvGrpSpPr/>
        <p:nvPr/>
      </p:nvGrpSpPr>
      <p:grpSpPr>
        <a:xfrm>
          <a:off x="0" y="0"/>
          <a:ext cx="0" cy="0"/>
          <a:chOff x="0" y="0"/>
          <a:chExt cx="0" cy="0"/>
        </a:xfrm>
      </p:grpSpPr>
    </p:spTree>
    <p:extLst>
      <p:ext uri="{BB962C8B-B14F-4D97-AF65-F5344CB8AC3E}">
        <p14:creationId xmlns:p14="http://schemas.microsoft.com/office/powerpoint/2010/main" val="248178445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55650" y="2347913"/>
            <a:ext cx="8569325" cy="16208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512888" y="4283075"/>
            <a:ext cx="7056437" cy="1931988"/>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pPr lvl="0"/>
            <a:endParaRPr lang="en-US" dirty="0"/>
          </a:p>
        </p:txBody>
      </p:sp>
      <p:sp>
        <p:nvSpPr>
          <p:cNvPr id="5" name="Footer Placeholder 4"/>
          <p:cNvSpPr>
            <a:spLocks noGrp="1"/>
          </p:cNvSpPr>
          <p:nvPr>
            <p:ph type="ftr" sz="quarter" idx="11"/>
          </p:nvPr>
        </p:nvSpPr>
        <p:spPr/>
        <p:txBody>
          <a:bodyPr/>
          <a:lstStyle/>
          <a:p>
            <a:pPr lvl="0"/>
            <a:endParaRPr lang="en-US" dirty="0"/>
          </a:p>
        </p:txBody>
      </p:sp>
      <p:sp>
        <p:nvSpPr>
          <p:cNvPr id="6" name="Slide Number Placeholder 5"/>
          <p:cNvSpPr>
            <a:spLocks noGrp="1"/>
          </p:cNvSpPr>
          <p:nvPr>
            <p:ph type="sldNum" sz="quarter" idx="12"/>
          </p:nvPr>
        </p:nvSpPr>
        <p:spPr/>
        <p:txBody>
          <a:bodyPr/>
          <a:lstStyle/>
          <a:p>
            <a:pPr lvl="0"/>
            <a:fld id="{4FD89F8A-0109-43A9-B5F3-CE2FBD337BE3}" type="slidenum">
              <a:t>‹Nº›</a:t>
            </a:fld>
            <a:endParaRPr lang="en-US" dirty="0"/>
          </a:p>
        </p:txBody>
      </p:sp>
    </p:spTree>
    <p:extLst>
      <p:ext uri="{BB962C8B-B14F-4D97-AF65-F5344CB8AC3E}">
        <p14:creationId xmlns:p14="http://schemas.microsoft.com/office/powerpoint/2010/main" val="239173951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lvl="0"/>
            <a:endParaRPr lang="en-US" dirty="0"/>
          </a:p>
        </p:txBody>
      </p:sp>
      <p:sp>
        <p:nvSpPr>
          <p:cNvPr id="5" name="Footer Placeholder 4"/>
          <p:cNvSpPr>
            <a:spLocks noGrp="1"/>
          </p:cNvSpPr>
          <p:nvPr>
            <p:ph type="ftr" sz="quarter" idx="11"/>
          </p:nvPr>
        </p:nvSpPr>
        <p:spPr/>
        <p:txBody>
          <a:bodyPr/>
          <a:lstStyle/>
          <a:p>
            <a:pPr lvl="0"/>
            <a:endParaRPr lang="en-US" dirty="0"/>
          </a:p>
        </p:txBody>
      </p:sp>
      <p:sp>
        <p:nvSpPr>
          <p:cNvPr id="6" name="Slide Number Placeholder 5"/>
          <p:cNvSpPr>
            <a:spLocks noGrp="1"/>
          </p:cNvSpPr>
          <p:nvPr>
            <p:ph type="sldNum" sz="quarter" idx="12"/>
          </p:nvPr>
        </p:nvSpPr>
        <p:spPr/>
        <p:txBody>
          <a:bodyPr/>
          <a:lstStyle/>
          <a:p>
            <a:pPr lvl="0"/>
            <a:fld id="{542DD63D-BDAE-45E6-B5EF-3223B45237A5}" type="slidenum">
              <a:t>‹Nº›</a:t>
            </a:fld>
            <a:endParaRPr lang="en-US" dirty="0"/>
          </a:p>
        </p:txBody>
      </p:sp>
    </p:spTree>
    <p:extLst>
      <p:ext uri="{BB962C8B-B14F-4D97-AF65-F5344CB8AC3E}">
        <p14:creationId xmlns:p14="http://schemas.microsoft.com/office/powerpoint/2010/main" val="226121884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96925" y="4857750"/>
            <a:ext cx="8567738" cy="15017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96925" y="3203575"/>
            <a:ext cx="8567738" cy="1654175"/>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pPr lvl="0"/>
            <a:endParaRPr lang="en-US" dirty="0"/>
          </a:p>
        </p:txBody>
      </p:sp>
      <p:sp>
        <p:nvSpPr>
          <p:cNvPr id="5" name="Footer Placeholder 4"/>
          <p:cNvSpPr>
            <a:spLocks noGrp="1"/>
          </p:cNvSpPr>
          <p:nvPr>
            <p:ph type="ftr" sz="quarter" idx="11"/>
          </p:nvPr>
        </p:nvSpPr>
        <p:spPr/>
        <p:txBody>
          <a:bodyPr/>
          <a:lstStyle/>
          <a:p>
            <a:pPr lvl="0"/>
            <a:endParaRPr lang="en-US" dirty="0"/>
          </a:p>
        </p:txBody>
      </p:sp>
      <p:sp>
        <p:nvSpPr>
          <p:cNvPr id="6" name="Slide Number Placeholder 5"/>
          <p:cNvSpPr>
            <a:spLocks noGrp="1"/>
          </p:cNvSpPr>
          <p:nvPr>
            <p:ph type="sldNum" sz="quarter" idx="12"/>
          </p:nvPr>
        </p:nvSpPr>
        <p:spPr/>
        <p:txBody>
          <a:bodyPr/>
          <a:lstStyle/>
          <a:p>
            <a:pPr lvl="0"/>
            <a:fld id="{C647D03D-295B-43D1-AF26-F3F30E6B5D15}" type="slidenum">
              <a:t>‹Nº›</a:t>
            </a:fld>
            <a:endParaRPr lang="en-US" dirty="0"/>
          </a:p>
        </p:txBody>
      </p:sp>
    </p:spTree>
    <p:extLst>
      <p:ext uri="{BB962C8B-B14F-4D97-AF65-F5344CB8AC3E}">
        <p14:creationId xmlns:p14="http://schemas.microsoft.com/office/powerpoint/2010/main" val="21895031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503238" y="1768475"/>
            <a:ext cx="4440237" cy="43846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5095875" y="1768475"/>
            <a:ext cx="4440238" cy="43846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pPr lvl="0"/>
            <a:endParaRPr lang="en-US" dirty="0"/>
          </a:p>
        </p:txBody>
      </p:sp>
      <p:sp>
        <p:nvSpPr>
          <p:cNvPr id="6" name="Footer Placeholder 5"/>
          <p:cNvSpPr>
            <a:spLocks noGrp="1"/>
          </p:cNvSpPr>
          <p:nvPr>
            <p:ph type="ftr" sz="quarter" idx="11"/>
          </p:nvPr>
        </p:nvSpPr>
        <p:spPr/>
        <p:txBody>
          <a:bodyPr/>
          <a:lstStyle/>
          <a:p>
            <a:pPr lvl="0"/>
            <a:endParaRPr lang="en-US" dirty="0"/>
          </a:p>
        </p:txBody>
      </p:sp>
      <p:sp>
        <p:nvSpPr>
          <p:cNvPr id="7" name="Slide Number Placeholder 6"/>
          <p:cNvSpPr>
            <a:spLocks noGrp="1"/>
          </p:cNvSpPr>
          <p:nvPr>
            <p:ph type="sldNum" sz="quarter" idx="12"/>
          </p:nvPr>
        </p:nvSpPr>
        <p:spPr/>
        <p:txBody>
          <a:bodyPr/>
          <a:lstStyle/>
          <a:p>
            <a:pPr lvl="0"/>
            <a:fld id="{6001B56A-F716-4905-87EE-8D5A9A38A351}" type="slidenum">
              <a:t>‹Nº›</a:t>
            </a:fld>
            <a:endParaRPr lang="en-US" dirty="0"/>
          </a:p>
        </p:txBody>
      </p:sp>
    </p:spTree>
    <p:extLst>
      <p:ext uri="{BB962C8B-B14F-4D97-AF65-F5344CB8AC3E}">
        <p14:creationId xmlns:p14="http://schemas.microsoft.com/office/powerpoint/2010/main" val="321455560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04825" y="303213"/>
            <a:ext cx="9072563" cy="1258887"/>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504825" y="1692275"/>
            <a:ext cx="4452938" cy="70485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504825" y="2397125"/>
            <a:ext cx="4452938" cy="435610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5121275" y="1692275"/>
            <a:ext cx="4456113" cy="70485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121275" y="2397125"/>
            <a:ext cx="4456113" cy="435610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pPr lvl="0"/>
            <a:endParaRPr lang="en-US" dirty="0"/>
          </a:p>
        </p:txBody>
      </p:sp>
      <p:sp>
        <p:nvSpPr>
          <p:cNvPr id="8" name="Footer Placeholder 7"/>
          <p:cNvSpPr>
            <a:spLocks noGrp="1"/>
          </p:cNvSpPr>
          <p:nvPr>
            <p:ph type="ftr" sz="quarter" idx="11"/>
          </p:nvPr>
        </p:nvSpPr>
        <p:spPr/>
        <p:txBody>
          <a:bodyPr/>
          <a:lstStyle/>
          <a:p>
            <a:pPr lvl="0"/>
            <a:endParaRPr lang="en-US" dirty="0"/>
          </a:p>
        </p:txBody>
      </p:sp>
      <p:sp>
        <p:nvSpPr>
          <p:cNvPr id="9" name="Slide Number Placeholder 8"/>
          <p:cNvSpPr>
            <a:spLocks noGrp="1"/>
          </p:cNvSpPr>
          <p:nvPr>
            <p:ph type="sldNum" sz="quarter" idx="12"/>
          </p:nvPr>
        </p:nvSpPr>
        <p:spPr/>
        <p:txBody>
          <a:bodyPr/>
          <a:lstStyle/>
          <a:p>
            <a:pPr lvl="0"/>
            <a:fld id="{6D020CB5-969A-4021-A572-630EC444CE52}" type="slidenum">
              <a:t>‹Nº›</a:t>
            </a:fld>
            <a:endParaRPr lang="en-US" dirty="0"/>
          </a:p>
        </p:txBody>
      </p:sp>
    </p:spTree>
    <p:extLst>
      <p:ext uri="{BB962C8B-B14F-4D97-AF65-F5344CB8AC3E}">
        <p14:creationId xmlns:p14="http://schemas.microsoft.com/office/powerpoint/2010/main" val="57250845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pPr lvl="0"/>
            <a:endParaRPr lang="en-US" dirty="0"/>
          </a:p>
        </p:txBody>
      </p:sp>
      <p:sp>
        <p:nvSpPr>
          <p:cNvPr id="4" name="Footer Placeholder 3"/>
          <p:cNvSpPr>
            <a:spLocks noGrp="1"/>
          </p:cNvSpPr>
          <p:nvPr>
            <p:ph type="ftr" sz="quarter" idx="11"/>
          </p:nvPr>
        </p:nvSpPr>
        <p:spPr/>
        <p:txBody>
          <a:bodyPr/>
          <a:lstStyle/>
          <a:p>
            <a:pPr lvl="0"/>
            <a:endParaRPr lang="en-US" dirty="0"/>
          </a:p>
        </p:txBody>
      </p:sp>
      <p:sp>
        <p:nvSpPr>
          <p:cNvPr id="5" name="Slide Number Placeholder 4"/>
          <p:cNvSpPr>
            <a:spLocks noGrp="1"/>
          </p:cNvSpPr>
          <p:nvPr>
            <p:ph type="sldNum" sz="quarter" idx="12"/>
          </p:nvPr>
        </p:nvSpPr>
        <p:spPr/>
        <p:txBody>
          <a:bodyPr/>
          <a:lstStyle/>
          <a:p>
            <a:pPr lvl="0"/>
            <a:fld id="{E554580C-4509-4CB5-AF1B-9920C6689CF6}" type="slidenum">
              <a:t>‹Nº›</a:t>
            </a:fld>
            <a:endParaRPr lang="en-US" dirty="0"/>
          </a:p>
        </p:txBody>
      </p:sp>
    </p:spTree>
    <p:extLst>
      <p:ext uri="{BB962C8B-B14F-4D97-AF65-F5344CB8AC3E}">
        <p14:creationId xmlns:p14="http://schemas.microsoft.com/office/powerpoint/2010/main" val="72908336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lvl="0"/>
            <a:endParaRPr lang="en-US" dirty="0"/>
          </a:p>
        </p:txBody>
      </p:sp>
      <p:sp>
        <p:nvSpPr>
          <p:cNvPr id="3" name="Footer Placeholder 2"/>
          <p:cNvSpPr>
            <a:spLocks noGrp="1"/>
          </p:cNvSpPr>
          <p:nvPr>
            <p:ph type="ftr" sz="quarter" idx="11"/>
          </p:nvPr>
        </p:nvSpPr>
        <p:spPr/>
        <p:txBody>
          <a:bodyPr/>
          <a:lstStyle/>
          <a:p>
            <a:pPr lvl="0"/>
            <a:endParaRPr lang="en-US" dirty="0"/>
          </a:p>
        </p:txBody>
      </p:sp>
      <p:sp>
        <p:nvSpPr>
          <p:cNvPr id="4" name="Slide Number Placeholder 3"/>
          <p:cNvSpPr>
            <a:spLocks noGrp="1"/>
          </p:cNvSpPr>
          <p:nvPr>
            <p:ph type="sldNum" sz="quarter" idx="12"/>
          </p:nvPr>
        </p:nvSpPr>
        <p:spPr/>
        <p:txBody>
          <a:bodyPr/>
          <a:lstStyle/>
          <a:p>
            <a:pPr lvl="0"/>
            <a:fld id="{936AFE66-068A-4065-854D-7189FAB36C42}" type="slidenum">
              <a:t>‹Nº›</a:t>
            </a:fld>
            <a:endParaRPr lang="en-US" dirty="0"/>
          </a:p>
        </p:txBody>
      </p:sp>
    </p:spTree>
    <p:extLst>
      <p:ext uri="{BB962C8B-B14F-4D97-AF65-F5344CB8AC3E}">
        <p14:creationId xmlns:p14="http://schemas.microsoft.com/office/powerpoint/2010/main" val="233561316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lvl="0"/>
            <a:endParaRPr lang="en-US" dirty="0"/>
          </a:p>
        </p:txBody>
      </p:sp>
      <p:sp>
        <p:nvSpPr>
          <p:cNvPr id="5" name="Footer Placeholder 4"/>
          <p:cNvSpPr>
            <a:spLocks noGrp="1"/>
          </p:cNvSpPr>
          <p:nvPr>
            <p:ph type="ftr" sz="quarter" idx="11"/>
          </p:nvPr>
        </p:nvSpPr>
        <p:spPr/>
        <p:txBody>
          <a:bodyPr/>
          <a:lstStyle/>
          <a:p>
            <a:pPr lvl="0"/>
            <a:endParaRPr lang="en-US" dirty="0"/>
          </a:p>
        </p:txBody>
      </p:sp>
      <p:sp>
        <p:nvSpPr>
          <p:cNvPr id="6" name="Slide Number Placeholder 5"/>
          <p:cNvSpPr>
            <a:spLocks noGrp="1"/>
          </p:cNvSpPr>
          <p:nvPr>
            <p:ph type="sldNum" sz="quarter" idx="12"/>
          </p:nvPr>
        </p:nvSpPr>
        <p:spPr/>
        <p:txBody>
          <a:bodyPr/>
          <a:lstStyle/>
          <a:p>
            <a:pPr lvl="0"/>
            <a:fld id="{A8890F0B-3673-4779-A058-BDB5052A08A8}" type="slidenum">
              <a:t>‹Nº›</a:t>
            </a:fld>
            <a:endParaRPr lang="en-US" dirty="0"/>
          </a:p>
        </p:txBody>
      </p:sp>
    </p:spTree>
    <p:extLst>
      <p:ext uri="{BB962C8B-B14F-4D97-AF65-F5344CB8AC3E}">
        <p14:creationId xmlns:p14="http://schemas.microsoft.com/office/powerpoint/2010/main" val="61125998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04825" y="301625"/>
            <a:ext cx="3316288" cy="1279525"/>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941763" y="301625"/>
            <a:ext cx="5635625" cy="64516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504825" y="1581150"/>
            <a:ext cx="3316288" cy="51720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pPr lvl="0"/>
            <a:endParaRPr lang="en-US" dirty="0"/>
          </a:p>
        </p:txBody>
      </p:sp>
      <p:sp>
        <p:nvSpPr>
          <p:cNvPr id="6" name="Footer Placeholder 5"/>
          <p:cNvSpPr>
            <a:spLocks noGrp="1"/>
          </p:cNvSpPr>
          <p:nvPr>
            <p:ph type="ftr" sz="quarter" idx="11"/>
          </p:nvPr>
        </p:nvSpPr>
        <p:spPr/>
        <p:txBody>
          <a:bodyPr/>
          <a:lstStyle/>
          <a:p>
            <a:pPr lvl="0"/>
            <a:endParaRPr lang="en-US" dirty="0"/>
          </a:p>
        </p:txBody>
      </p:sp>
      <p:sp>
        <p:nvSpPr>
          <p:cNvPr id="7" name="Slide Number Placeholder 6"/>
          <p:cNvSpPr>
            <a:spLocks noGrp="1"/>
          </p:cNvSpPr>
          <p:nvPr>
            <p:ph type="sldNum" sz="quarter" idx="12"/>
          </p:nvPr>
        </p:nvSpPr>
        <p:spPr/>
        <p:txBody>
          <a:bodyPr/>
          <a:lstStyle/>
          <a:p>
            <a:pPr lvl="0"/>
            <a:fld id="{26599F71-0FDA-4C9E-92EE-0286A65FEA69}" type="slidenum">
              <a:t>‹Nº›</a:t>
            </a:fld>
            <a:endParaRPr lang="en-US" dirty="0"/>
          </a:p>
        </p:txBody>
      </p:sp>
    </p:spTree>
    <p:extLst>
      <p:ext uri="{BB962C8B-B14F-4D97-AF65-F5344CB8AC3E}">
        <p14:creationId xmlns:p14="http://schemas.microsoft.com/office/powerpoint/2010/main" val="284315546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76438" y="5291138"/>
            <a:ext cx="6048375" cy="625475"/>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976438" y="674688"/>
            <a:ext cx="6048375" cy="453707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976438" y="5916613"/>
            <a:ext cx="6048375" cy="88741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pPr lvl="0"/>
            <a:endParaRPr lang="en-US" dirty="0"/>
          </a:p>
        </p:txBody>
      </p:sp>
      <p:sp>
        <p:nvSpPr>
          <p:cNvPr id="6" name="Footer Placeholder 5"/>
          <p:cNvSpPr>
            <a:spLocks noGrp="1"/>
          </p:cNvSpPr>
          <p:nvPr>
            <p:ph type="ftr" sz="quarter" idx="11"/>
          </p:nvPr>
        </p:nvSpPr>
        <p:spPr/>
        <p:txBody>
          <a:bodyPr/>
          <a:lstStyle/>
          <a:p>
            <a:pPr lvl="0"/>
            <a:endParaRPr lang="en-US" dirty="0"/>
          </a:p>
        </p:txBody>
      </p:sp>
      <p:sp>
        <p:nvSpPr>
          <p:cNvPr id="7" name="Slide Number Placeholder 6"/>
          <p:cNvSpPr>
            <a:spLocks noGrp="1"/>
          </p:cNvSpPr>
          <p:nvPr>
            <p:ph type="sldNum" sz="quarter" idx="12"/>
          </p:nvPr>
        </p:nvSpPr>
        <p:spPr/>
        <p:txBody>
          <a:bodyPr/>
          <a:lstStyle/>
          <a:p>
            <a:pPr lvl="0"/>
            <a:fld id="{47A7175A-7072-446E-A83B-14AB65F07853}" type="slidenum">
              <a:t>‹Nº›</a:t>
            </a:fld>
            <a:endParaRPr lang="en-US" dirty="0"/>
          </a:p>
        </p:txBody>
      </p:sp>
    </p:spTree>
    <p:extLst>
      <p:ext uri="{BB962C8B-B14F-4D97-AF65-F5344CB8AC3E}">
        <p14:creationId xmlns:p14="http://schemas.microsoft.com/office/powerpoint/2010/main" val="86635511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lvl="0"/>
            <a:endParaRPr lang="en-US" dirty="0"/>
          </a:p>
        </p:txBody>
      </p:sp>
      <p:sp>
        <p:nvSpPr>
          <p:cNvPr id="5" name="Footer Placeholder 4"/>
          <p:cNvSpPr>
            <a:spLocks noGrp="1"/>
          </p:cNvSpPr>
          <p:nvPr>
            <p:ph type="ftr" sz="quarter" idx="11"/>
          </p:nvPr>
        </p:nvSpPr>
        <p:spPr/>
        <p:txBody>
          <a:bodyPr/>
          <a:lstStyle/>
          <a:p>
            <a:pPr lvl="0"/>
            <a:endParaRPr lang="en-US" dirty="0"/>
          </a:p>
        </p:txBody>
      </p:sp>
      <p:sp>
        <p:nvSpPr>
          <p:cNvPr id="6" name="Slide Number Placeholder 5"/>
          <p:cNvSpPr>
            <a:spLocks noGrp="1"/>
          </p:cNvSpPr>
          <p:nvPr>
            <p:ph type="sldNum" sz="quarter" idx="12"/>
          </p:nvPr>
        </p:nvSpPr>
        <p:spPr/>
        <p:txBody>
          <a:bodyPr/>
          <a:lstStyle/>
          <a:p>
            <a:pPr lvl="0"/>
            <a:fld id="{6CA421E1-9814-4F70-8D89-EE0EA8A0308B}" type="slidenum">
              <a:t>‹Nº›</a:t>
            </a:fld>
            <a:endParaRPr lang="en-US" dirty="0"/>
          </a:p>
        </p:txBody>
      </p:sp>
    </p:spTree>
    <p:extLst>
      <p:ext uri="{BB962C8B-B14F-4D97-AF65-F5344CB8AC3E}">
        <p14:creationId xmlns:p14="http://schemas.microsoft.com/office/powerpoint/2010/main" val="251039324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300913" y="1768475"/>
            <a:ext cx="2265362" cy="438467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503238" y="1768475"/>
            <a:ext cx="6645275" cy="438467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lvl="0"/>
            <a:endParaRPr lang="en-US" dirty="0"/>
          </a:p>
        </p:txBody>
      </p:sp>
      <p:sp>
        <p:nvSpPr>
          <p:cNvPr id="5" name="Footer Placeholder 4"/>
          <p:cNvSpPr>
            <a:spLocks noGrp="1"/>
          </p:cNvSpPr>
          <p:nvPr>
            <p:ph type="ftr" sz="quarter" idx="11"/>
          </p:nvPr>
        </p:nvSpPr>
        <p:spPr/>
        <p:txBody>
          <a:bodyPr/>
          <a:lstStyle/>
          <a:p>
            <a:pPr lvl="0"/>
            <a:endParaRPr lang="en-US" dirty="0"/>
          </a:p>
        </p:txBody>
      </p:sp>
      <p:sp>
        <p:nvSpPr>
          <p:cNvPr id="6" name="Slide Number Placeholder 5"/>
          <p:cNvSpPr>
            <a:spLocks noGrp="1"/>
          </p:cNvSpPr>
          <p:nvPr>
            <p:ph type="sldNum" sz="quarter" idx="12"/>
          </p:nvPr>
        </p:nvSpPr>
        <p:spPr/>
        <p:txBody>
          <a:bodyPr/>
          <a:lstStyle/>
          <a:p>
            <a:pPr lvl="0"/>
            <a:fld id="{9182AADA-1DBB-4A0F-B63E-B467C6F5C906}" type="slidenum">
              <a:t>‹Nº›</a:t>
            </a:fld>
            <a:endParaRPr lang="en-US" dirty="0"/>
          </a:p>
        </p:txBody>
      </p:sp>
    </p:spTree>
    <p:extLst>
      <p:ext uri="{BB962C8B-B14F-4D97-AF65-F5344CB8AC3E}">
        <p14:creationId xmlns:p14="http://schemas.microsoft.com/office/powerpoint/2010/main" val="322662523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55650" y="2347913"/>
            <a:ext cx="8569325" cy="16208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512888" y="4283075"/>
            <a:ext cx="7056437" cy="1931988"/>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pPr lvl="0"/>
            <a:endParaRPr lang="en-US" dirty="0"/>
          </a:p>
        </p:txBody>
      </p:sp>
      <p:sp>
        <p:nvSpPr>
          <p:cNvPr id="5" name="Footer Placeholder 4"/>
          <p:cNvSpPr>
            <a:spLocks noGrp="1"/>
          </p:cNvSpPr>
          <p:nvPr>
            <p:ph type="ftr" sz="quarter" idx="11"/>
          </p:nvPr>
        </p:nvSpPr>
        <p:spPr/>
        <p:txBody>
          <a:bodyPr/>
          <a:lstStyle/>
          <a:p>
            <a:pPr lvl="0"/>
            <a:endParaRPr lang="en-US" dirty="0"/>
          </a:p>
        </p:txBody>
      </p:sp>
      <p:sp>
        <p:nvSpPr>
          <p:cNvPr id="6" name="Slide Number Placeholder 5"/>
          <p:cNvSpPr>
            <a:spLocks noGrp="1"/>
          </p:cNvSpPr>
          <p:nvPr>
            <p:ph type="sldNum" sz="quarter" idx="12"/>
          </p:nvPr>
        </p:nvSpPr>
        <p:spPr/>
        <p:txBody>
          <a:bodyPr/>
          <a:lstStyle/>
          <a:p>
            <a:pPr lvl="0"/>
            <a:fld id="{30FAB7AA-64B6-4802-BDD8-2A6F7EE6409F}" type="slidenum">
              <a:t>‹Nº›</a:t>
            </a:fld>
            <a:endParaRPr lang="en-US" dirty="0"/>
          </a:p>
        </p:txBody>
      </p:sp>
    </p:spTree>
    <p:extLst>
      <p:ext uri="{BB962C8B-B14F-4D97-AF65-F5344CB8AC3E}">
        <p14:creationId xmlns:p14="http://schemas.microsoft.com/office/powerpoint/2010/main" val="289493678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lvl="0"/>
            <a:endParaRPr lang="en-US" dirty="0"/>
          </a:p>
        </p:txBody>
      </p:sp>
      <p:sp>
        <p:nvSpPr>
          <p:cNvPr id="5" name="Footer Placeholder 4"/>
          <p:cNvSpPr>
            <a:spLocks noGrp="1"/>
          </p:cNvSpPr>
          <p:nvPr>
            <p:ph type="ftr" sz="quarter" idx="11"/>
          </p:nvPr>
        </p:nvSpPr>
        <p:spPr/>
        <p:txBody>
          <a:bodyPr/>
          <a:lstStyle/>
          <a:p>
            <a:pPr lvl="0"/>
            <a:endParaRPr lang="en-US" dirty="0"/>
          </a:p>
        </p:txBody>
      </p:sp>
      <p:sp>
        <p:nvSpPr>
          <p:cNvPr id="6" name="Slide Number Placeholder 5"/>
          <p:cNvSpPr>
            <a:spLocks noGrp="1"/>
          </p:cNvSpPr>
          <p:nvPr>
            <p:ph type="sldNum" sz="quarter" idx="12"/>
          </p:nvPr>
        </p:nvSpPr>
        <p:spPr/>
        <p:txBody>
          <a:bodyPr/>
          <a:lstStyle/>
          <a:p>
            <a:pPr lvl="0"/>
            <a:fld id="{368ED2ED-44D4-4020-B0B7-DB1AB35FDB29}" type="slidenum">
              <a:t>‹Nº›</a:t>
            </a:fld>
            <a:endParaRPr lang="en-US" dirty="0"/>
          </a:p>
        </p:txBody>
      </p:sp>
    </p:spTree>
    <p:extLst>
      <p:ext uri="{BB962C8B-B14F-4D97-AF65-F5344CB8AC3E}">
        <p14:creationId xmlns:p14="http://schemas.microsoft.com/office/powerpoint/2010/main" val="256786637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96925" y="4857750"/>
            <a:ext cx="8567738" cy="15017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96925" y="3203575"/>
            <a:ext cx="8567738" cy="1654175"/>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pPr lvl="0"/>
            <a:endParaRPr lang="en-US" dirty="0"/>
          </a:p>
        </p:txBody>
      </p:sp>
      <p:sp>
        <p:nvSpPr>
          <p:cNvPr id="5" name="Footer Placeholder 4"/>
          <p:cNvSpPr>
            <a:spLocks noGrp="1"/>
          </p:cNvSpPr>
          <p:nvPr>
            <p:ph type="ftr" sz="quarter" idx="11"/>
          </p:nvPr>
        </p:nvSpPr>
        <p:spPr/>
        <p:txBody>
          <a:bodyPr/>
          <a:lstStyle/>
          <a:p>
            <a:pPr lvl="0"/>
            <a:endParaRPr lang="en-US" dirty="0"/>
          </a:p>
        </p:txBody>
      </p:sp>
      <p:sp>
        <p:nvSpPr>
          <p:cNvPr id="6" name="Slide Number Placeholder 5"/>
          <p:cNvSpPr>
            <a:spLocks noGrp="1"/>
          </p:cNvSpPr>
          <p:nvPr>
            <p:ph type="sldNum" sz="quarter" idx="12"/>
          </p:nvPr>
        </p:nvSpPr>
        <p:spPr/>
        <p:txBody>
          <a:bodyPr/>
          <a:lstStyle/>
          <a:p>
            <a:pPr lvl="0"/>
            <a:fld id="{18B81DFA-2C5C-467E-A240-EE8A422B7D2B}" type="slidenum">
              <a:t>‹Nº›</a:t>
            </a:fld>
            <a:endParaRPr lang="en-US" dirty="0"/>
          </a:p>
        </p:txBody>
      </p:sp>
    </p:spTree>
    <p:extLst>
      <p:ext uri="{BB962C8B-B14F-4D97-AF65-F5344CB8AC3E}">
        <p14:creationId xmlns:p14="http://schemas.microsoft.com/office/powerpoint/2010/main" val="329957671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503238" y="1768475"/>
            <a:ext cx="4440237" cy="43846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5095875" y="1768475"/>
            <a:ext cx="4440238" cy="43846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pPr lvl="0"/>
            <a:endParaRPr lang="en-US" dirty="0"/>
          </a:p>
        </p:txBody>
      </p:sp>
      <p:sp>
        <p:nvSpPr>
          <p:cNvPr id="6" name="Footer Placeholder 5"/>
          <p:cNvSpPr>
            <a:spLocks noGrp="1"/>
          </p:cNvSpPr>
          <p:nvPr>
            <p:ph type="ftr" sz="quarter" idx="11"/>
          </p:nvPr>
        </p:nvSpPr>
        <p:spPr/>
        <p:txBody>
          <a:bodyPr/>
          <a:lstStyle/>
          <a:p>
            <a:pPr lvl="0"/>
            <a:endParaRPr lang="en-US" dirty="0"/>
          </a:p>
        </p:txBody>
      </p:sp>
      <p:sp>
        <p:nvSpPr>
          <p:cNvPr id="7" name="Slide Number Placeholder 6"/>
          <p:cNvSpPr>
            <a:spLocks noGrp="1"/>
          </p:cNvSpPr>
          <p:nvPr>
            <p:ph type="sldNum" sz="quarter" idx="12"/>
          </p:nvPr>
        </p:nvSpPr>
        <p:spPr/>
        <p:txBody>
          <a:bodyPr/>
          <a:lstStyle/>
          <a:p>
            <a:pPr lvl="0"/>
            <a:fld id="{16F6811D-A4EF-4067-BA28-271344F6740F}" type="slidenum">
              <a:t>‹Nº›</a:t>
            </a:fld>
            <a:endParaRPr lang="en-US" dirty="0"/>
          </a:p>
        </p:txBody>
      </p:sp>
    </p:spTree>
    <p:extLst>
      <p:ext uri="{BB962C8B-B14F-4D97-AF65-F5344CB8AC3E}">
        <p14:creationId xmlns:p14="http://schemas.microsoft.com/office/powerpoint/2010/main" val="380437676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04825" y="303213"/>
            <a:ext cx="9072563" cy="1258887"/>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504825" y="1692275"/>
            <a:ext cx="4452938" cy="70485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504825" y="2397125"/>
            <a:ext cx="4452938" cy="435610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5121275" y="1692275"/>
            <a:ext cx="4456113" cy="70485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121275" y="2397125"/>
            <a:ext cx="4456113" cy="435610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pPr lvl="0"/>
            <a:endParaRPr lang="en-US" dirty="0"/>
          </a:p>
        </p:txBody>
      </p:sp>
      <p:sp>
        <p:nvSpPr>
          <p:cNvPr id="8" name="Footer Placeholder 7"/>
          <p:cNvSpPr>
            <a:spLocks noGrp="1"/>
          </p:cNvSpPr>
          <p:nvPr>
            <p:ph type="ftr" sz="quarter" idx="11"/>
          </p:nvPr>
        </p:nvSpPr>
        <p:spPr/>
        <p:txBody>
          <a:bodyPr/>
          <a:lstStyle/>
          <a:p>
            <a:pPr lvl="0"/>
            <a:endParaRPr lang="en-US" dirty="0"/>
          </a:p>
        </p:txBody>
      </p:sp>
      <p:sp>
        <p:nvSpPr>
          <p:cNvPr id="9" name="Slide Number Placeholder 8"/>
          <p:cNvSpPr>
            <a:spLocks noGrp="1"/>
          </p:cNvSpPr>
          <p:nvPr>
            <p:ph type="sldNum" sz="quarter" idx="12"/>
          </p:nvPr>
        </p:nvSpPr>
        <p:spPr/>
        <p:txBody>
          <a:bodyPr/>
          <a:lstStyle/>
          <a:p>
            <a:pPr lvl="0"/>
            <a:fld id="{4EEB8FAC-2810-4640-BFC6-09518856AC88}" type="slidenum">
              <a:t>‹Nº›</a:t>
            </a:fld>
            <a:endParaRPr lang="en-US" dirty="0"/>
          </a:p>
        </p:txBody>
      </p:sp>
    </p:spTree>
    <p:extLst>
      <p:ext uri="{BB962C8B-B14F-4D97-AF65-F5344CB8AC3E}">
        <p14:creationId xmlns:p14="http://schemas.microsoft.com/office/powerpoint/2010/main" val="244757291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pPr lvl="0"/>
            <a:endParaRPr lang="en-US" dirty="0"/>
          </a:p>
        </p:txBody>
      </p:sp>
      <p:sp>
        <p:nvSpPr>
          <p:cNvPr id="4" name="Footer Placeholder 3"/>
          <p:cNvSpPr>
            <a:spLocks noGrp="1"/>
          </p:cNvSpPr>
          <p:nvPr>
            <p:ph type="ftr" sz="quarter" idx="11"/>
          </p:nvPr>
        </p:nvSpPr>
        <p:spPr/>
        <p:txBody>
          <a:bodyPr/>
          <a:lstStyle/>
          <a:p>
            <a:pPr lvl="0"/>
            <a:endParaRPr lang="en-US" dirty="0"/>
          </a:p>
        </p:txBody>
      </p:sp>
      <p:sp>
        <p:nvSpPr>
          <p:cNvPr id="5" name="Slide Number Placeholder 4"/>
          <p:cNvSpPr>
            <a:spLocks noGrp="1"/>
          </p:cNvSpPr>
          <p:nvPr>
            <p:ph type="sldNum" sz="quarter" idx="12"/>
          </p:nvPr>
        </p:nvSpPr>
        <p:spPr/>
        <p:txBody>
          <a:bodyPr/>
          <a:lstStyle/>
          <a:p>
            <a:pPr lvl="0"/>
            <a:fld id="{C796875F-E6EA-4217-B5E3-4F3E2C55C4FC}" type="slidenum">
              <a:t>‹Nº›</a:t>
            </a:fld>
            <a:endParaRPr lang="en-US" dirty="0"/>
          </a:p>
        </p:txBody>
      </p:sp>
    </p:spTree>
    <p:extLst>
      <p:ext uri="{BB962C8B-B14F-4D97-AF65-F5344CB8AC3E}">
        <p14:creationId xmlns:p14="http://schemas.microsoft.com/office/powerpoint/2010/main" val="298294544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96925" y="4857750"/>
            <a:ext cx="8567738" cy="15017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96925" y="3203575"/>
            <a:ext cx="8567738" cy="1654175"/>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pPr lvl="0"/>
            <a:endParaRPr lang="en-US" dirty="0"/>
          </a:p>
        </p:txBody>
      </p:sp>
      <p:sp>
        <p:nvSpPr>
          <p:cNvPr id="5" name="Footer Placeholder 4"/>
          <p:cNvSpPr>
            <a:spLocks noGrp="1"/>
          </p:cNvSpPr>
          <p:nvPr>
            <p:ph type="ftr" sz="quarter" idx="11"/>
          </p:nvPr>
        </p:nvSpPr>
        <p:spPr/>
        <p:txBody>
          <a:bodyPr/>
          <a:lstStyle/>
          <a:p>
            <a:pPr lvl="0"/>
            <a:endParaRPr lang="en-US" dirty="0"/>
          </a:p>
        </p:txBody>
      </p:sp>
      <p:sp>
        <p:nvSpPr>
          <p:cNvPr id="6" name="Slide Number Placeholder 5"/>
          <p:cNvSpPr>
            <a:spLocks noGrp="1"/>
          </p:cNvSpPr>
          <p:nvPr>
            <p:ph type="sldNum" sz="quarter" idx="12"/>
          </p:nvPr>
        </p:nvSpPr>
        <p:spPr/>
        <p:txBody>
          <a:bodyPr/>
          <a:lstStyle/>
          <a:p>
            <a:pPr lvl="0"/>
            <a:fld id="{B95F4982-2C91-4EDD-9474-56F395F76511}" type="slidenum">
              <a:t>‹Nº›</a:t>
            </a:fld>
            <a:endParaRPr lang="en-US" dirty="0"/>
          </a:p>
        </p:txBody>
      </p:sp>
    </p:spTree>
    <p:extLst>
      <p:ext uri="{BB962C8B-B14F-4D97-AF65-F5344CB8AC3E}">
        <p14:creationId xmlns:p14="http://schemas.microsoft.com/office/powerpoint/2010/main" val="21790909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lvl="0"/>
            <a:endParaRPr lang="en-US" dirty="0"/>
          </a:p>
        </p:txBody>
      </p:sp>
      <p:sp>
        <p:nvSpPr>
          <p:cNvPr id="3" name="Footer Placeholder 2"/>
          <p:cNvSpPr>
            <a:spLocks noGrp="1"/>
          </p:cNvSpPr>
          <p:nvPr>
            <p:ph type="ftr" sz="quarter" idx="11"/>
          </p:nvPr>
        </p:nvSpPr>
        <p:spPr/>
        <p:txBody>
          <a:bodyPr/>
          <a:lstStyle/>
          <a:p>
            <a:pPr lvl="0"/>
            <a:endParaRPr lang="en-US" dirty="0"/>
          </a:p>
        </p:txBody>
      </p:sp>
      <p:sp>
        <p:nvSpPr>
          <p:cNvPr id="4" name="Slide Number Placeholder 3"/>
          <p:cNvSpPr>
            <a:spLocks noGrp="1"/>
          </p:cNvSpPr>
          <p:nvPr>
            <p:ph type="sldNum" sz="quarter" idx="12"/>
          </p:nvPr>
        </p:nvSpPr>
        <p:spPr/>
        <p:txBody>
          <a:bodyPr/>
          <a:lstStyle/>
          <a:p>
            <a:pPr lvl="0"/>
            <a:fld id="{67E5E11A-299C-4420-A530-6A4BF42BB40A}" type="slidenum">
              <a:t>‹Nº›</a:t>
            </a:fld>
            <a:endParaRPr lang="en-US" dirty="0"/>
          </a:p>
        </p:txBody>
      </p:sp>
    </p:spTree>
    <p:extLst>
      <p:ext uri="{BB962C8B-B14F-4D97-AF65-F5344CB8AC3E}">
        <p14:creationId xmlns:p14="http://schemas.microsoft.com/office/powerpoint/2010/main" val="71574469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04825" y="301625"/>
            <a:ext cx="3316288" cy="1279525"/>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941763" y="301625"/>
            <a:ext cx="5635625" cy="64516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504825" y="1581150"/>
            <a:ext cx="3316288" cy="51720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pPr lvl="0"/>
            <a:endParaRPr lang="en-US" dirty="0"/>
          </a:p>
        </p:txBody>
      </p:sp>
      <p:sp>
        <p:nvSpPr>
          <p:cNvPr id="6" name="Footer Placeholder 5"/>
          <p:cNvSpPr>
            <a:spLocks noGrp="1"/>
          </p:cNvSpPr>
          <p:nvPr>
            <p:ph type="ftr" sz="quarter" idx="11"/>
          </p:nvPr>
        </p:nvSpPr>
        <p:spPr/>
        <p:txBody>
          <a:bodyPr/>
          <a:lstStyle/>
          <a:p>
            <a:pPr lvl="0"/>
            <a:endParaRPr lang="en-US" dirty="0"/>
          </a:p>
        </p:txBody>
      </p:sp>
      <p:sp>
        <p:nvSpPr>
          <p:cNvPr id="7" name="Slide Number Placeholder 6"/>
          <p:cNvSpPr>
            <a:spLocks noGrp="1"/>
          </p:cNvSpPr>
          <p:nvPr>
            <p:ph type="sldNum" sz="quarter" idx="12"/>
          </p:nvPr>
        </p:nvSpPr>
        <p:spPr/>
        <p:txBody>
          <a:bodyPr/>
          <a:lstStyle/>
          <a:p>
            <a:pPr lvl="0"/>
            <a:fld id="{383B7DC1-B087-4450-97EC-2745B23AFD25}" type="slidenum">
              <a:t>‹Nº›</a:t>
            </a:fld>
            <a:endParaRPr lang="en-US" dirty="0"/>
          </a:p>
        </p:txBody>
      </p:sp>
    </p:spTree>
    <p:extLst>
      <p:ext uri="{BB962C8B-B14F-4D97-AF65-F5344CB8AC3E}">
        <p14:creationId xmlns:p14="http://schemas.microsoft.com/office/powerpoint/2010/main" val="127933027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76438" y="5291138"/>
            <a:ext cx="6048375" cy="625475"/>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976438" y="674688"/>
            <a:ext cx="6048375" cy="453707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976438" y="5916613"/>
            <a:ext cx="6048375" cy="88741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pPr lvl="0"/>
            <a:endParaRPr lang="en-US" dirty="0"/>
          </a:p>
        </p:txBody>
      </p:sp>
      <p:sp>
        <p:nvSpPr>
          <p:cNvPr id="6" name="Footer Placeholder 5"/>
          <p:cNvSpPr>
            <a:spLocks noGrp="1"/>
          </p:cNvSpPr>
          <p:nvPr>
            <p:ph type="ftr" sz="quarter" idx="11"/>
          </p:nvPr>
        </p:nvSpPr>
        <p:spPr/>
        <p:txBody>
          <a:bodyPr/>
          <a:lstStyle/>
          <a:p>
            <a:pPr lvl="0"/>
            <a:endParaRPr lang="en-US" dirty="0"/>
          </a:p>
        </p:txBody>
      </p:sp>
      <p:sp>
        <p:nvSpPr>
          <p:cNvPr id="7" name="Slide Number Placeholder 6"/>
          <p:cNvSpPr>
            <a:spLocks noGrp="1"/>
          </p:cNvSpPr>
          <p:nvPr>
            <p:ph type="sldNum" sz="quarter" idx="12"/>
          </p:nvPr>
        </p:nvSpPr>
        <p:spPr/>
        <p:txBody>
          <a:bodyPr/>
          <a:lstStyle/>
          <a:p>
            <a:pPr lvl="0"/>
            <a:fld id="{1766365F-2A7C-4456-A850-713837AD9979}" type="slidenum">
              <a:t>‹Nº›</a:t>
            </a:fld>
            <a:endParaRPr lang="en-US" dirty="0"/>
          </a:p>
        </p:txBody>
      </p:sp>
    </p:spTree>
    <p:extLst>
      <p:ext uri="{BB962C8B-B14F-4D97-AF65-F5344CB8AC3E}">
        <p14:creationId xmlns:p14="http://schemas.microsoft.com/office/powerpoint/2010/main" val="10384087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lvl="0"/>
            <a:endParaRPr lang="en-US" dirty="0"/>
          </a:p>
        </p:txBody>
      </p:sp>
      <p:sp>
        <p:nvSpPr>
          <p:cNvPr id="5" name="Footer Placeholder 4"/>
          <p:cNvSpPr>
            <a:spLocks noGrp="1"/>
          </p:cNvSpPr>
          <p:nvPr>
            <p:ph type="ftr" sz="quarter" idx="11"/>
          </p:nvPr>
        </p:nvSpPr>
        <p:spPr/>
        <p:txBody>
          <a:bodyPr/>
          <a:lstStyle/>
          <a:p>
            <a:pPr lvl="0"/>
            <a:endParaRPr lang="en-US" dirty="0"/>
          </a:p>
        </p:txBody>
      </p:sp>
      <p:sp>
        <p:nvSpPr>
          <p:cNvPr id="6" name="Slide Number Placeholder 5"/>
          <p:cNvSpPr>
            <a:spLocks noGrp="1"/>
          </p:cNvSpPr>
          <p:nvPr>
            <p:ph type="sldNum" sz="quarter" idx="12"/>
          </p:nvPr>
        </p:nvSpPr>
        <p:spPr/>
        <p:txBody>
          <a:bodyPr/>
          <a:lstStyle/>
          <a:p>
            <a:pPr lvl="0"/>
            <a:fld id="{767A01EB-F343-4388-B98C-7298CD1111AB}" type="slidenum">
              <a:t>‹Nº›</a:t>
            </a:fld>
            <a:endParaRPr lang="en-US" dirty="0"/>
          </a:p>
        </p:txBody>
      </p:sp>
    </p:spTree>
    <p:extLst>
      <p:ext uri="{BB962C8B-B14F-4D97-AF65-F5344CB8AC3E}">
        <p14:creationId xmlns:p14="http://schemas.microsoft.com/office/powerpoint/2010/main" val="188154264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300913" y="1768475"/>
            <a:ext cx="2265362" cy="438467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503238" y="1768475"/>
            <a:ext cx="6645275" cy="438467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lvl="0"/>
            <a:endParaRPr lang="en-US" dirty="0"/>
          </a:p>
        </p:txBody>
      </p:sp>
      <p:sp>
        <p:nvSpPr>
          <p:cNvPr id="5" name="Footer Placeholder 4"/>
          <p:cNvSpPr>
            <a:spLocks noGrp="1"/>
          </p:cNvSpPr>
          <p:nvPr>
            <p:ph type="ftr" sz="quarter" idx="11"/>
          </p:nvPr>
        </p:nvSpPr>
        <p:spPr/>
        <p:txBody>
          <a:bodyPr/>
          <a:lstStyle/>
          <a:p>
            <a:pPr lvl="0"/>
            <a:endParaRPr lang="en-US" dirty="0"/>
          </a:p>
        </p:txBody>
      </p:sp>
      <p:sp>
        <p:nvSpPr>
          <p:cNvPr id="6" name="Slide Number Placeholder 5"/>
          <p:cNvSpPr>
            <a:spLocks noGrp="1"/>
          </p:cNvSpPr>
          <p:nvPr>
            <p:ph type="sldNum" sz="quarter" idx="12"/>
          </p:nvPr>
        </p:nvSpPr>
        <p:spPr/>
        <p:txBody>
          <a:bodyPr/>
          <a:lstStyle/>
          <a:p>
            <a:pPr lvl="0"/>
            <a:fld id="{14980CBD-D4C4-4A60-A8B5-2B193C583076}" type="slidenum">
              <a:t>‹Nº›</a:t>
            </a:fld>
            <a:endParaRPr lang="en-US" dirty="0"/>
          </a:p>
        </p:txBody>
      </p:sp>
    </p:spTree>
    <p:extLst>
      <p:ext uri="{BB962C8B-B14F-4D97-AF65-F5344CB8AC3E}">
        <p14:creationId xmlns:p14="http://schemas.microsoft.com/office/powerpoint/2010/main" val="387713382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55650" y="2347913"/>
            <a:ext cx="8569325" cy="16208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512888" y="4283075"/>
            <a:ext cx="7056437" cy="1931988"/>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pPr lvl="0"/>
            <a:endParaRPr lang="en-US" dirty="0"/>
          </a:p>
        </p:txBody>
      </p:sp>
      <p:sp>
        <p:nvSpPr>
          <p:cNvPr id="5" name="Footer Placeholder 4"/>
          <p:cNvSpPr>
            <a:spLocks noGrp="1"/>
          </p:cNvSpPr>
          <p:nvPr>
            <p:ph type="ftr" sz="quarter" idx="11"/>
          </p:nvPr>
        </p:nvSpPr>
        <p:spPr/>
        <p:txBody>
          <a:bodyPr/>
          <a:lstStyle/>
          <a:p>
            <a:pPr lvl="0"/>
            <a:endParaRPr lang="en-US" dirty="0"/>
          </a:p>
        </p:txBody>
      </p:sp>
      <p:sp>
        <p:nvSpPr>
          <p:cNvPr id="6" name="Slide Number Placeholder 5"/>
          <p:cNvSpPr>
            <a:spLocks noGrp="1"/>
          </p:cNvSpPr>
          <p:nvPr>
            <p:ph type="sldNum" sz="quarter" idx="12"/>
          </p:nvPr>
        </p:nvSpPr>
        <p:spPr/>
        <p:txBody>
          <a:bodyPr/>
          <a:lstStyle/>
          <a:p>
            <a:pPr lvl="0"/>
            <a:fld id="{AB9BFCE7-7D1B-4BD0-A6E2-0CC43A51FF9B}" type="slidenum">
              <a:t>‹Nº›</a:t>
            </a:fld>
            <a:endParaRPr lang="en-US" dirty="0"/>
          </a:p>
        </p:txBody>
      </p:sp>
    </p:spTree>
    <p:extLst>
      <p:ext uri="{BB962C8B-B14F-4D97-AF65-F5344CB8AC3E}">
        <p14:creationId xmlns:p14="http://schemas.microsoft.com/office/powerpoint/2010/main" val="24509909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lvl="0"/>
            <a:endParaRPr lang="en-US" dirty="0"/>
          </a:p>
        </p:txBody>
      </p:sp>
      <p:sp>
        <p:nvSpPr>
          <p:cNvPr id="5" name="Footer Placeholder 4"/>
          <p:cNvSpPr>
            <a:spLocks noGrp="1"/>
          </p:cNvSpPr>
          <p:nvPr>
            <p:ph type="ftr" sz="quarter" idx="11"/>
          </p:nvPr>
        </p:nvSpPr>
        <p:spPr/>
        <p:txBody>
          <a:bodyPr/>
          <a:lstStyle/>
          <a:p>
            <a:pPr lvl="0"/>
            <a:endParaRPr lang="en-US" dirty="0"/>
          </a:p>
        </p:txBody>
      </p:sp>
      <p:sp>
        <p:nvSpPr>
          <p:cNvPr id="6" name="Slide Number Placeholder 5"/>
          <p:cNvSpPr>
            <a:spLocks noGrp="1"/>
          </p:cNvSpPr>
          <p:nvPr>
            <p:ph type="sldNum" sz="quarter" idx="12"/>
          </p:nvPr>
        </p:nvSpPr>
        <p:spPr/>
        <p:txBody>
          <a:bodyPr/>
          <a:lstStyle/>
          <a:p>
            <a:pPr lvl="0"/>
            <a:fld id="{681FCDB9-7462-4CB7-8218-510501850FE8}" type="slidenum">
              <a:t>‹Nº›</a:t>
            </a:fld>
            <a:endParaRPr lang="en-US" dirty="0"/>
          </a:p>
        </p:txBody>
      </p:sp>
    </p:spTree>
    <p:extLst>
      <p:ext uri="{BB962C8B-B14F-4D97-AF65-F5344CB8AC3E}">
        <p14:creationId xmlns:p14="http://schemas.microsoft.com/office/powerpoint/2010/main" val="214000978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96925" y="4857750"/>
            <a:ext cx="8567738" cy="15017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96925" y="3203575"/>
            <a:ext cx="8567738" cy="1654175"/>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pPr lvl="0"/>
            <a:endParaRPr lang="en-US" dirty="0"/>
          </a:p>
        </p:txBody>
      </p:sp>
      <p:sp>
        <p:nvSpPr>
          <p:cNvPr id="5" name="Footer Placeholder 4"/>
          <p:cNvSpPr>
            <a:spLocks noGrp="1"/>
          </p:cNvSpPr>
          <p:nvPr>
            <p:ph type="ftr" sz="quarter" idx="11"/>
          </p:nvPr>
        </p:nvSpPr>
        <p:spPr/>
        <p:txBody>
          <a:bodyPr/>
          <a:lstStyle/>
          <a:p>
            <a:pPr lvl="0"/>
            <a:endParaRPr lang="en-US" dirty="0"/>
          </a:p>
        </p:txBody>
      </p:sp>
      <p:sp>
        <p:nvSpPr>
          <p:cNvPr id="6" name="Slide Number Placeholder 5"/>
          <p:cNvSpPr>
            <a:spLocks noGrp="1"/>
          </p:cNvSpPr>
          <p:nvPr>
            <p:ph type="sldNum" sz="quarter" idx="12"/>
          </p:nvPr>
        </p:nvSpPr>
        <p:spPr/>
        <p:txBody>
          <a:bodyPr/>
          <a:lstStyle/>
          <a:p>
            <a:pPr lvl="0"/>
            <a:fld id="{3EF80E79-1F22-4C3A-8CAD-A92B7914B34A}" type="slidenum">
              <a:t>‹Nº›</a:t>
            </a:fld>
            <a:endParaRPr lang="en-US" dirty="0"/>
          </a:p>
        </p:txBody>
      </p:sp>
    </p:spTree>
    <p:extLst>
      <p:ext uri="{BB962C8B-B14F-4D97-AF65-F5344CB8AC3E}">
        <p14:creationId xmlns:p14="http://schemas.microsoft.com/office/powerpoint/2010/main" val="18773733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503238" y="1768475"/>
            <a:ext cx="4440237" cy="43846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5095875" y="1768475"/>
            <a:ext cx="4440238" cy="43846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pPr lvl="0"/>
            <a:endParaRPr lang="en-US" dirty="0"/>
          </a:p>
        </p:txBody>
      </p:sp>
      <p:sp>
        <p:nvSpPr>
          <p:cNvPr id="6" name="Footer Placeholder 5"/>
          <p:cNvSpPr>
            <a:spLocks noGrp="1"/>
          </p:cNvSpPr>
          <p:nvPr>
            <p:ph type="ftr" sz="quarter" idx="11"/>
          </p:nvPr>
        </p:nvSpPr>
        <p:spPr/>
        <p:txBody>
          <a:bodyPr/>
          <a:lstStyle/>
          <a:p>
            <a:pPr lvl="0"/>
            <a:endParaRPr lang="en-US" dirty="0"/>
          </a:p>
        </p:txBody>
      </p:sp>
      <p:sp>
        <p:nvSpPr>
          <p:cNvPr id="7" name="Slide Number Placeholder 6"/>
          <p:cNvSpPr>
            <a:spLocks noGrp="1"/>
          </p:cNvSpPr>
          <p:nvPr>
            <p:ph type="sldNum" sz="quarter" idx="12"/>
          </p:nvPr>
        </p:nvSpPr>
        <p:spPr/>
        <p:txBody>
          <a:bodyPr/>
          <a:lstStyle/>
          <a:p>
            <a:pPr lvl="0"/>
            <a:fld id="{D555930E-C059-4185-BDA6-DCE4BB80091C}" type="slidenum">
              <a:t>‹Nº›</a:t>
            </a:fld>
            <a:endParaRPr lang="en-US" dirty="0"/>
          </a:p>
        </p:txBody>
      </p:sp>
    </p:spTree>
    <p:extLst>
      <p:ext uri="{BB962C8B-B14F-4D97-AF65-F5344CB8AC3E}">
        <p14:creationId xmlns:p14="http://schemas.microsoft.com/office/powerpoint/2010/main" val="426723958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04825" y="303213"/>
            <a:ext cx="9072563" cy="1258887"/>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504825" y="1692275"/>
            <a:ext cx="4452938" cy="70485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504825" y="2397125"/>
            <a:ext cx="4452938" cy="435610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5121275" y="1692275"/>
            <a:ext cx="4456113" cy="70485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121275" y="2397125"/>
            <a:ext cx="4456113" cy="435610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pPr lvl="0"/>
            <a:endParaRPr lang="en-US" dirty="0"/>
          </a:p>
        </p:txBody>
      </p:sp>
      <p:sp>
        <p:nvSpPr>
          <p:cNvPr id="8" name="Footer Placeholder 7"/>
          <p:cNvSpPr>
            <a:spLocks noGrp="1"/>
          </p:cNvSpPr>
          <p:nvPr>
            <p:ph type="ftr" sz="quarter" idx="11"/>
          </p:nvPr>
        </p:nvSpPr>
        <p:spPr/>
        <p:txBody>
          <a:bodyPr/>
          <a:lstStyle/>
          <a:p>
            <a:pPr lvl="0"/>
            <a:endParaRPr lang="en-US" dirty="0"/>
          </a:p>
        </p:txBody>
      </p:sp>
      <p:sp>
        <p:nvSpPr>
          <p:cNvPr id="9" name="Slide Number Placeholder 8"/>
          <p:cNvSpPr>
            <a:spLocks noGrp="1"/>
          </p:cNvSpPr>
          <p:nvPr>
            <p:ph type="sldNum" sz="quarter" idx="12"/>
          </p:nvPr>
        </p:nvSpPr>
        <p:spPr/>
        <p:txBody>
          <a:bodyPr/>
          <a:lstStyle/>
          <a:p>
            <a:pPr lvl="0"/>
            <a:fld id="{F0BE04FC-0240-4F31-AAB3-25FB5037C8E5}" type="slidenum">
              <a:t>‹Nº›</a:t>
            </a:fld>
            <a:endParaRPr lang="en-US" dirty="0"/>
          </a:p>
        </p:txBody>
      </p:sp>
    </p:spTree>
    <p:extLst>
      <p:ext uri="{BB962C8B-B14F-4D97-AF65-F5344CB8AC3E}">
        <p14:creationId xmlns:p14="http://schemas.microsoft.com/office/powerpoint/2010/main" val="155299400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503238" y="1768475"/>
            <a:ext cx="4441825" cy="43846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5097463" y="1768475"/>
            <a:ext cx="4441825" cy="43846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pPr lvl="0"/>
            <a:endParaRPr lang="en-US" dirty="0"/>
          </a:p>
        </p:txBody>
      </p:sp>
      <p:sp>
        <p:nvSpPr>
          <p:cNvPr id="6" name="Footer Placeholder 5"/>
          <p:cNvSpPr>
            <a:spLocks noGrp="1"/>
          </p:cNvSpPr>
          <p:nvPr>
            <p:ph type="ftr" sz="quarter" idx="11"/>
          </p:nvPr>
        </p:nvSpPr>
        <p:spPr/>
        <p:txBody>
          <a:bodyPr/>
          <a:lstStyle/>
          <a:p>
            <a:pPr lvl="0"/>
            <a:endParaRPr lang="en-US" dirty="0"/>
          </a:p>
        </p:txBody>
      </p:sp>
      <p:sp>
        <p:nvSpPr>
          <p:cNvPr id="7" name="Slide Number Placeholder 6"/>
          <p:cNvSpPr>
            <a:spLocks noGrp="1"/>
          </p:cNvSpPr>
          <p:nvPr>
            <p:ph type="sldNum" sz="quarter" idx="12"/>
          </p:nvPr>
        </p:nvSpPr>
        <p:spPr/>
        <p:txBody>
          <a:bodyPr/>
          <a:lstStyle/>
          <a:p>
            <a:pPr lvl="0"/>
            <a:fld id="{7C09EA2B-F4D0-4B23-BCCC-2057F4F782C3}" type="slidenum">
              <a:t>‹Nº›</a:t>
            </a:fld>
            <a:endParaRPr lang="en-US" dirty="0"/>
          </a:p>
        </p:txBody>
      </p:sp>
    </p:spTree>
    <p:extLst>
      <p:ext uri="{BB962C8B-B14F-4D97-AF65-F5344CB8AC3E}">
        <p14:creationId xmlns:p14="http://schemas.microsoft.com/office/powerpoint/2010/main" val="165662154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pPr lvl="0"/>
            <a:endParaRPr lang="en-US" dirty="0"/>
          </a:p>
        </p:txBody>
      </p:sp>
      <p:sp>
        <p:nvSpPr>
          <p:cNvPr id="4" name="Footer Placeholder 3"/>
          <p:cNvSpPr>
            <a:spLocks noGrp="1"/>
          </p:cNvSpPr>
          <p:nvPr>
            <p:ph type="ftr" sz="quarter" idx="11"/>
          </p:nvPr>
        </p:nvSpPr>
        <p:spPr/>
        <p:txBody>
          <a:bodyPr/>
          <a:lstStyle/>
          <a:p>
            <a:pPr lvl="0"/>
            <a:endParaRPr lang="en-US" dirty="0"/>
          </a:p>
        </p:txBody>
      </p:sp>
      <p:sp>
        <p:nvSpPr>
          <p:cNvPr id="5" name="Slide Number Placeholder 4"/>
          <p:cNvSpPr>
            <a:spLocks noGrp="1"/>
          </p:cNvSpPr>
          <p:nvPr>
            <p:ph type="sldNum" sz="quarter" idx="12"/>
          </p:nvPr>
        </p:nvSpPr>
        <p:spPr/>
        <p:txBody>
          <a:bodyPr/>
          <a:lstStyle/>
          <a:p>
            <a:pPr lvl="0"/>
            <a:fld id="{C85927F7-208C-46C5-AC86-DEFC7C82EC85}" type="slidenum">
              <a:t>‹Nº›</a:t>
            </a:fld>
            <a:endParaRPr lang="en-US" dirty="0"/>
          </a:p>
        </p:txBody>
      </p:sp>
    </p:spTree>
    <p:extLst>
      <p:ext uri="{BB962C8B-B14F-4D97-AF65-F5344CB8AC3E}">
        <p14:creationId xmlns:p14="http://schemas.microsoft.com/office/powerpoint/2010/main" val="207970627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lvl="0"/>
            <a:endParaRPr lang="en-US" dirty="0"/>
          </a:p>
        </p:txBody>
      </p:sp>
      <p:sp>
        <p:nvSpPr>
          <p:cNvPr id="3" name="Footer Placeholder 2"/>
          <p:cNvSpPr>
            <a:spLocks noGrp="1"/>
          </p:cNvSpPr>
          <p:nvPr>
            <p:ph type="ftr" sz="quarter" idx="11"/>
          </p:nvPr>
        </p:nvSpPr>
        <p:spPr/>
        <p:txBody>
          <a:bodyPr/>
          <a:lstStyle/>
          <a:p>
            <a:pPr lvl="0"/>
            <a:endParaRPr lang="en-US" dirty="0"/>
          </a:p>
        </p:txBody>
      </p:sp>
      <p:sp>
        <p:nvSpPr>
          <p:cNvPr id="4" name="Slide Number Placeholder 3"/>
          <p:cNvSpPr>
            <a:spLocks noGrp="1"/>
          </p:cNvSpPr>
          <p:nvPr>
            <p:ph type="sldNum" sz="quarter" idx="12"/>
          </p:nvPr>
        </p:nvSpPr>
        <p:spPr/>
        <p:txBody>
          <a:bodyPr/>
          <a:lstStyle/>
          <a:p>
            <a:pPr lvl="0"/>
            <a:fld id="{E668F9F8-6E44-4F64-A4EC-E1C87D32BD5E}" type="slidenum">
              <a:t>‹Nº›</a:t>
            </a:fld>
            <a:endParaRPr lang="en-US" dirty="0"/>
          </a:p>
        </p:txBody>
      </p:sp>
    </p:spTree>
    <p:extLst>
      <p:ext uri="{BB962C8B-B14F-4D97-AF65-F5344CB8AC3E}">
        <p14:creationId xmlns:p14="http://schemas.microsoft.com/office/powerpoint/2010/main" val="351036242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04825" y="301625"/>
            <a:ext cx="3316288" cy="1279525"/>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941763" y="301625"/>
            <a:ext cx="5635625" cy="64516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504825" y="1581150"/>
            <a:ext cx="3316288" cy="51720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pPr lvl="0"/>
            <a:endParaRPr lang="en-US" dirty="0"/>
          </a:p>
        </p:txBody>
      </p:sp>
      <p:sp>
        <p:nvSpPr>
          <p:cNvPr id="6" name="Footer Placeholder 5"/>
          <p:cNvSpPr>
            <a:spLocks noGrp="1"/>
          </p:cNvSpPr>
          <p:nvPr>
            <p:ph type="ftr" sz="quarter" idx="11"/>
          </p:nvPr>
        </p:nvSpPr>
        <p:spPr/>
        <p:txBody>
          <a:bodyPr/>
          <a:lstStyle/>
          <a:p>
            <a:pPr lvl="0"/>
            <a:endParaRPr lang="en-US" dirty="0"/>
          </a:p>
        </p:txBody>
      </p:sp>
      <p:sp>
        <p:nvSpPr>
          <p:cNvPr id="7" name="Slide Number Placeholder 6"/>
          <p:cNvSpPr>
            <a:spLocks noGrp="1"/>
          </p:cNvSpPr>
          <p:nvPr>
            <p:ph type="sldNum" sz="quarter" idx="12"/>
          </p:nvPr>
        </p:nvSpPr>
        <p:spPr/>
        <p:txBody>
          <a:bodyPr/>
          <a:lstStyle/>
          <a:p>
            <a:pPr lvl="0"/>
            <a:fld id="{68FB200E-7B3C-4CC5-8F15-23F227F6E01A}" type="slidenum">
              <a:t>‹Nº›</a:t>
            </a:fld>
            <a:endParaRPr lang="en-US" dirty="0"/>
          </a:p>
        </p:txBody>
      </p:sp>
    </p:spTree>
    <p:extLst>
      <p:ext uri="{BB962C8B-B14F-4D97-AF65-F5344CB8AC3E}">
        <p14:creationId xmlns:p14="http://schemas.microsoft.com/office/powerpoint/2010/main" val="2685284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76438" y="5291138"/>
            <a:ext cx="6048375" cy="625475"/>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976438" y="674688"/>
            <a:ext cx="6048375" cy="453707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976438" y="5916613"/>
            <a:ext cx="6048375" cy="88741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pPr lvl="0"/>
            <a:endParaRPr lang="en-US" dirty="0"/>
          </a:p>
        </p:txBody>
      </p:sp>
      <p:sp>
        <p:nvSpPr>
          <p:cNvPr id="6" name="Footer Placeholder 5"/>
          <p:cNvSpPr>
            <a:spLocks noGrp="1"/>
          </p:cNvSpPr>
          <p:nvPr>
            <p:ph type="ftr" sz="quarter" idx="11"/>
          </p:nvPr>
        </p:nvSpPr>
        <p:spPr/>
        <p:txBody>
          <a:bodyPr/>
          <a:lstStyle/>
          <a:p>
            <a:pPr lvl="0"/>
            <a:endParaRPr lang="en-US" dirty="0"/>
          </a:p>
        </p:txBody>
      </p:sp>
      <p:sp>
        <p:nvSpPr>
          <p:cNvPr id="7" name="Slide Number Placeholder 6"/>
          <p:cNvSpPr>
            <a:spLocks noGrp="1"/>
          </p:cNvSpPr>
          <p:nvPr>
            <p:ph type="sldNum" sz="quarter" idx="12"/>
          </p:nvPr>
        </p:nvSpPr>
        <p:spPr/>
        <p:txBody>
          <a:bodyPr/>
          <a:lstStyle/>
          <a:p>
            <a:pPr lvl="0"/>
            <a:fld id="{310E3BA2-848D-47C4-AD8E-6CF85B91E1A8}" type="slidenum">
              <a:t>‹Nº›</a:t>
            </a:fld>
            <a:endParaRPr lang="en-US" dirty="0"/>
          </a:p>
        </p:txBody>
      </p:sp>
    </p:spTree>
    <p:extLst>
      <p:ext uri="{BB962C8B-B14F-4D97-AF65-F5344CB8AC3E}">
        <p14:creationId xmlns:p14="http://schemas.microsoft.com/office/powerpoint/2010/main" val="98213213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lvl="0"/>
            <a:endParaRPr lang="en-US" dirty="0"/>
          </a:p>
        </p:txBody>
      </p:sp>
      <p:sp>
        <p:nvSpPr>
          <p:cNvPr id="5" name="Footer Placeholder 4"/>
          <p:cNvSpPr>
            <a:spLocks noGrp="1"/>
          </p:cNvSpPr>
          <p:nvPr>
            <p:ph type="ftr" sz="quarter" idx="11"/>
          </p:nvPr>
        </p:nvSpPr>
        <p:spPr/>
        <p:txBody>
          <a:bodyPr/>
          <a:lstStyle/>
          <a:p>
            <a:pPr lvl="0"/>
            <a:endParaRPr lang="en-US" dirty="0"/>
          </a:p>
        </p:txBody>
      </p:sp>
      <p:sp>
        <p:nvSpPr>
          <p:cNvPr id="6" name="Slide Number Placeholder 5"/>
          <p:cNvSpPr>
            <a:spLocks noGrp="1"/>
          </p:cNvSpPr>
          <p:nvPr>
            <p:ph type="sldNum" sz="quarter" idx="12"/>
          </p:nvPr>
        </p:nvSpPr>
        <p:spPr/>
        <p:txBody>
          <a:bodyPr/>
          <a:lstStyle/>
          <a:p>
            <a:pPr lvl="0"/>
            <a:fld id="{6A2F4DC6-B4DB-4D3B-AC6E-6F22A981566D}" type="slidenum">
              <a:t>‹Nº›</a:t>
            </a:fld>
            <a:endParaRPr lang="en-US" dirty="0"/>
          </a:p>
        </p:txBody>
      </p:sp>
    </p:spTree>
    <p:extLst>
      <p:ext uri="{BB962C8B-B14F-4D97-AF65-F5344CB8AC3E}">
        <p14:creationId xmlns:p14="http://schemas.microsoft.com/office/powerpoint/2010/main" val="242737200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300913" y="1768475"/>
            <a:ext cx="2265362" cy="438467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503238" y="1768475"/>
            <a:ext cx="6645275" cy="438467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lvl="0"/>
            <a:endParaRPr lang="en-US" dirty="0"/>
          </a:p>
        </p:txBody>
      </p:sp>
      <p:sp>
        <p:nvSpPr>
          <p:cNvPr id="5" name="Footer Placeholder 4"/>
          <p:cNvSpPr>
            <a:spLocks noGrp="1"/>
          </p:cNvSpPr>
          <p:nvPr>
            <p:ph type="ftr" sz="quarter" idx="11"/>
          </p:nvPr>
        </p:nvSpPr>
        <p:spPr/>
        <p:txBody>
          <a:bodyPr/>
          <a:lstStyle/>
          <a:p>
            <a:pPr lvl="0"/>
            <a:endParaRPr lang="en-US" dirty="0"/>
          </a:p>
        </p:txBody>
      </p:sp>
      <p:sp>
        <p:nvSpPr>
          <p:cNvPr id="6" name="Slide Number Placeholder 5"/>
          <p:cNvSpPr>
            <a:spLocks noGrp="1"/>
          </p:cNvSpPr>
          <p:nvPr>
            <p:ph type="sldNum" sz="quarter" idx="12"/>
          </p:nvPr>
        </p:nvSpPr>
        <p:spPr/>
        <p:txBody>
          <a:bodyPr/>
          <a:lstStyle/>
          <a:p>
            <a:pPr lvl="0"/>
            <a:fld id="{A04A169A-5FB0-4365-9EAC-74A8AFE3D9CD}" type="slidenum">
              <a:t>‹Nº›</a:t>
            </a:fld>
            <a:endParaRPr lang="en-US" dirty="0"/>
          </a:p>
        </p:txBody>
      </p:sp>
    </p:spTree>
    <p:extLst>
      <p:ext uri="{BB962C8B-B14F-4D97-AF65-F5344CB8AC3E}">
        <p14:creationId xmlns:p14="http://schemas.microsoft.com/office/powerpoint/2010/main" val="273974346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04825" y="303213"/>
            <a:ext cx="9072563" cy="1258887"/>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504825" y="1692275"/>
            <a:ext cx="4452938" cy="70485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504825" y="2397125"/>
            <a:ext cx="4452938" cy="435610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5121275" y="1692275"/>
            <a:ext cx="4456113" cy="70485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121275" y="2397125"/>
            <a:ext cx="4456113" cy="435610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pPr lvl="0"/>
            <a:endParaRPr lang="en-US" dirty="0"/>
          </a:p>
        </p:txBody>
      </p:sp>
      <p:sp>
        <p:nvSpPr>
          <p:cNvPr id="8" name="Footer Placeholder 7"/>
          <p:cNvSpPr>
            <a:spLocks noGrp="1"/>
          </p:cNvSpPr>
          <p:nvPr>
            <p:ph type="ftr" sz="quarter" idx="11"/>
          </p:nvPr>
        </p:nvSpPr>
        <p:spPr/>
        <p:txBody>
          <a:bodyPr/>
          <a:lstStyle/>
          <a:p>
            <a:pPr lvl="0"/>
            <a:endParaRPr lang="en-US" dirty="0"/>
          </a:p>
        </p:txBody>
      </p:sp>
      <p:sp>
        <p:nvSpPr>
          <p:cNvPr id="9" name="Slide Number Placeholder 8"/>
          <p:cNvSpPr>
            <a:spLocks noGrp="1"/>
          </p:cNvSpPr>
          <p:nvPr>
            <p:ph type="sldNum" sz="quarter" idx="12"/>
          </p:nvPr>
        </p:nvSpPr>
        <p:spPr/>
        <p:txBody>
          <a:bodyPr/>
          <a:lstStyle/>
          <a:p>
            <a:pPr lvl="0"/>
            <a:fld id="{65135BA3-2C94-46DF-B95B-4CC775CEE649}" type="slidenum">
              <a:t>‹Nº›</a:t>
            </a:fld>
            <a:endParaRPr lang="en-US" dirty="0"/>
          </a:p>
        </p:txBody>
      </p:sp>
    </p:spTree>
    <p:extLst>
      <p:ext uri="{BB962C8B-B14F-4D97-AF65-F5344CB8AC3E}">
        <p14:creationId xmlns:p14="http://schemas.microsoft.com/office/powerpoint/2010/main" val="178418872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pPr lvl="0"/>
            <a:endParaRPr lang="en-US" dirty="0"/>
          </a:p>
        </p:txBody>
      </p:sp>
      <p:sp>
        <p:nvSpPr>
          <p:cNvPr id="4" name="Footer Placeholder 3"/>
          <p:cNvSpPr>
            <a:spLocks noGrp="1"/>
          </p:cNvSpPr>
          <p:nvPr>
            <p:ph type="ftr" sz="quarter" idx="11"/>
          </p:nvPr>
        </p:nvSpPr>
        <p:spPr/>
        <p:txBody>
          <a:bodyPr/>
          <a:lstStyle/>
          <a:p>
            <a:pPr lvl="0"/>
            <a:endParaRPr lang="en-US" dirty="0"/>
          </a:p>
        </p:txBody>
      </p:sp>
      <p:sp>
        <p:nvSpPr>
          <p:cNvPr id="5" name="Slide Number Placeholder 4"/>
          <p:cNvSpPr>
            <a:spLocks noGrp="1"/>
          </p:cNvSpPr>
          <p:nvPr>
            <p:ph type="sldNum" sz="quarter" idx="12"/>
          </p:nvPr>
        </p:nvSpPr>
        <p:spPr/>
        <p:txBody>
          <a:bodyPr/>
          <a:lstStyle/>
          <a:p>
            <a:pPr lvl="0"/>
            <a:fld id="{F84EFB84-A513-42D6-9AF4-4C59DD159BB2}" type="slidenum">
              <a:t>‹Nº›</a:t>
            </a:fld>
            <a:endParaRPr lang="en-US" dirty="0"/>
          </a:p>
        </p:txBody>
      </p:sp>
    </p:spTree>
    <p:extLst>
      <p:ext uri="{BB962C8B-B14F-4D97-AF65-F5344CB8AC3E}">
        <p14:creationId xmlns:p14="http://schemas.microsoft.com/office/powerpoint/2010/main" val="68507175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lvl="0"/>
            <a:endParaRPr lang="en-US" dirty="0"/>
          </a:p>
        </p:txBody>
      </p:sp>
      <p:sp>
        <p:nvSpPr>
          <p:cNvPr id="3" name="Footer Placeholder 2"/>
          <p:cNvSpPr>
            <a:spLocks noGrp="1"/>
          </p:cNvSpPr>
          <p:nvPr>
            <p:ph type="ftr" sz="quarter" idx="11"/>
          </p:nvPr>
        </p:nvSpPr>
        <p:spPr/>
        <p:txBody>
          <a:bodyPr/>
          <a:lstStyle/>
          <a:p>
            <a:pPr lvl="0"/>
            <a:endParaRPr lang="en-US" dirty="0"/>
          </a:p>
        </p:txBody>
      </p:sp>
      <p:sp>
        <p:nvSpPr>
          <p:cNvPr id="4" name="Slide Number Placeholder 3"/>
          <p:cNvSpPr>
            <a:spLocks noGrp="1"/>
          </p:cNvSpPr>
          <p:nvPr>
            <p:ph type="sldNum" sz="quarter" idx="12"/>
          </p:nvPr>
        </p:nvSpPr>
        <p:spPr/>
        <p:txBody>
          <a:bodyPr/>
          <a:lstStyle/>
          <a:p>
            <a:pPr lvl="0"/>
            <a:fld id="{A741D304-66ED-40E6-9E9B-C444A0E6E819}" type="slidenum">
              <a:t>‹Nº›</a:t>
            </a:fld>
            <a:endParaRPr lang="en-US" dirty="0"/>
          </a:p>
        </p:txBody>
      </p:sp>
    </p:spTree>
    <p:extLst>
      <p:ext uri="{BB962C8B-B14F-4D97-AF65-F5344CB8AC3E}">
        <p14:creationId xmlns:p14="http://schemas.microsoft.com/office/powerpoint/2010/main" val="43198628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04825" y="301625"/>
            <a:ext cx="3316288" cy="1279525"/>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941763" y="301625"/>
            <a:ext cx="5635625" cy="64516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504825" y="1581150"/>
            <a:ext cx="3316288" cy="51720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pPr lvl="0"/>
            <a:endParaRPr lang="en-US" dirty="0"/>
          </a:p>
        </p:txBody>
      </p:sp>
      <p:sp>
        <p:nvSpPr>
          <p:cNvPr id="6" name="Footer Placeholder 5"/>
          <p:cNvSpPr>
            <a:spLocks noGrp="1"/>
          </p:cNvSpPr>
          <p:nvPr>
            <p:ph type="ftr" sz="quarter" idx="11"/>
          </p:nvPr>
        </p:nvSpPr>
        <p:spPr/>
        <p:txBody>
          <a:bodyPr/>
          <a:lstStyle/>
          <a:p>
            <a:pPr lvl="0"/>
            <a:endParaRPr lang="en-US" dirty="0"/>
          </a:p>
        </p:txBody>
      </p:sp>
      <p:sp>
        <p:nvSpPr>
          <p:cNvPr id="7" name="Slide Number Placeholder 6"/>
          <p:cNvSpPr>
            <a:spLocks noGrp="1"/>
          </p:cNvSpPr>
          <p:nvPr>
            <p:ph type="sldNum" sz="quarter" idx="12"/>
          </p:nvPr>
        </p:nvSpPr>
        <p:spPr/>
        <p:txBody>
          <a:bodyPr/>
          <a:lstStyle/>
          <a:p>
            <a:pPr lvl="0"/>
            <a:fld id="{B56A8F26-544D-47BC-92B2-5C59C302CD99}" type="slidenum">
              <a:t>‹Nº›</a:t>
            </a:fld>
            <a:endParaRPr lang="en-US" dirty="0"/>
          </a:p>
        </p:txBody>
      </p:sp>
    </p:spTree>
    <p:extLst>
      <p:ext uri="{BB962C8B-B14F-4D97-AF65-F5344CB8AC3E}">
        <p14:creationId xmlns:p14="http://schemas.microsoft.com/office/powerpoint/2010/main" val="267101337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76438" y="5291138"/>
            <a:ext cx="6048375" cy="625475"/>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976438" y="674688"/>
            <a:ext cx="6048375" cy="453707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976438" y="5916613"/>
            <a:ext cx="6048375" cy="88741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pPr lvl="0"/>
            <a:endParaRPr lang="en-US" dirty="0"/>
          </a:p>
        </p:txBody>
      </p:sp>
      <p:sp>
        <p:nvSpPr>
          <p:cNvPr id="6" name="Footer Placeholder 5"/>
          <p:cNvSpPr>
            <a:spLocks noGrp="1"/>
          </p:cNvSpPr>
          <p:nvPr>
            <p:ph type="ftr" sz="quarter" idx="11"/>
          </p:nvPr>
        </p:nvSpPr>
        <p:spPr/>
        <p:txBody>
          <a:bodyPr/>
          <a:lstStyle/>
          <a:p>
            <a:pPr lvl="0"/>
            <a:endParaRPr lang="en-US" dirty="0"/>
          </a:p>
        </p:txBody>
      </p:sp>
      <p:sp>
        <p:nvSpPr>
          <p:cNvPr id="7" name="Slide Number Placeholder 6"/>
          <p:cNvSpPr>
            <a:spLocks noGrp="1"/>
          </p:cNvSpPr>
          <p:nvPr>
            <p:ph type="sldNum" sz="quarter" idx="12"/>
          </p:nvPr>
        </p:nvSpPr>
        <p:spPr/>
        <p:txBody>
          <a:bodyPr/>
          <a:lstStyle/>
          <a:p>
            <a:pPr lvl="0"/>
            <a:fld id="{0B2CCCDF-92D4-499C-8457-EC5660CFD0AF}" type="slidenum">
              <a:t>‹Nº›</a:t>
            </a:fld>
            <a:endParaRPr lang="en-US" dirty="0"/>
          </a:p>
        </p:txBody>
      </p:sp>
    </p:spTree>
    <p:extLst>
      <p:ext uri="{BB962C8B-B14F-4D97-AF65-F5344CB8AC3E}">
        <p14:creationId xmlns:p14="http://schemas.microsoft.com/office/powerpoint/2010/main" val="148707044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image" Target="../media/image1.png"/><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1.xml"/><Relationship Id="rId13" Type="http://schemas.openxmlformats.org/officeDocument/2006/relationships/image" Target="../media/image1.png"/><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theme" Target="../theme/theme3.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2.xml"/><Relationship Id="rId13" Type="http://schemas.openxmlformats.org/officeDocument/2006/relationships/image" Target="../media/image1.png"/><Relationship Id="rId3" Type="http://schemas.openxmlformats.org/officeDocument/2006/relationships/slideLayout" Target="../slideLayouts/slideLayout37.xml"/><Relationship Id="rId7" Type="http://schemas.openxmlformats.org/officeDocument/2006/relationships/slideLayout" Target="../slideLayouts/slideLayout41.xml"/><Relationship Id="rId12" Type="http://schemas.openxmlformats.org/officeDocument/2006/relationships/theme" Target="../theme/theme4.xml"/><Relationship Id="rId2" Type="http://schemas.openxmlformats.org/officeDocument/2006/relationships/slideLayout" Target="../slideLayouts/slideLayout36.xml"/><Relationship Id="rId1" Type="http://schemas.openxmlformats.org/officeDocument/2006/relationships/slideLayout" Target="../slideLayouts/slideLayout35.xml"/><Relationship Id="rId6" Type="http://schemas.openxmlformats.org/officeDocument/2006/relationships/slideLayout" Target="../slideLayouts/slideLayout40.xml"/><Relationship Id="rId11" Type="http://schemas.openxmlformats.org/officeDocument/2006/relationships/slideLayout" Target="../slideLayouts/slideLayout45.xml"/><Relationship Id="rId5" Type="http://schemas.openxmlformats.org/officeDocument/2006/relationships/slideLayout" Target="../slideLayouts/slideLayout39.xml"/><Relationship Id="rId10" Type="http://schemas.openxmlformats.org/officeDocument/2006/relationships/slideLayout" Target="../slideLayouts/slideLayout44.xml"/><Relationship Id="rId4" Type="http://schemas.openxmlformats.org/officeDocument/2006/relationships/slideLayout" Target="../slideLayouts/slideLayout38.xml"/><Relationship Id="rId9" Type="http://schemas.openxmlformats.org/officeDocument/2006/relationships/slideLayout" Target="../slideLayouts/slideLayout4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txBox="1">
            <a:spLocks noGrp="1"/>
          </p:cNvSpPr>
          <p:nvPr>
            <p:ph type="title"/>
          </p:nvPr>
        </p:nvSpPr>
        <p:spPr>
          <a:xfrm>
            <a:off x="457200" y="1142640"/>
            <a:ext cx="9036000" cy="1227600"/>
          </a:xfrm>
          <a:prstGeom prst="rect">
            <a:avLst/>
          </a:prstGeom>
          <a:noFill/>
          <a:ln>
            <a:noFill/>
          </a:ln>
        </p:spPr>
        <p:txBody>
          <a:bodyPr vert="horz" lIns="0" tIns="0" rIns="0" bIns="0" anchor="ctr" anchorCtr="0" compatLnSpc="1"/>
          <a:lstStyle>
            <a:defPPr lvl="0">
              <a:buNone/>
            </a:defPPr>
            <a:lvl1pPr lvl="0">
              <a:buNone/>
            </a:lvl1pPr>
            <a:lvl2pPr lvl="1">
              <a:buSzPct val="45000"/>
              <a:buFont typeface="StarSymbol"/>
              <a:buChar char="●"/>
            </a:lvl2pPr>
            <a:lvl3pPr lvl="2">
              <a:buSzPct val="45000"/>
              <a:buFont typeface="StarSymbol"/>
              <a:buChar char="●"/>
            </a:lvl3pPr>
            <a:lvl4pPr lvl="3">
              <a:buSzPct val="45000"/>
              <a:buFont typeface="StarSymbol"/>
              <a:buChar char="●"/>
            </a:lvl4pPr>
            <a:lvl5pPr lvl="4">
              <a:buSzPct val="45000"/>
              <a:buFont typeface="StarSymbol"/>
              <a:buChar char="●"/>
            </a:lvl5pPr>
            <a:lvl6pPr lvl="5">
              <a:buSzPct val="45000"/>
              <a:buFont typeface="StarSymbol"/>
              <a:buChar char="●"/>
            </a:lvl6pPr>
            <a:lvl7pPr lvl="6">
              <a:buSzPct val="45000"/>
              <a:buFont typeface="StarSymbol"/>
              <a:buChar char="●"/>
            </a:lvl7pPr>
            <a:lvl8pPr lvl="7">
              <a:buSzPct val="45000"/>
              <a:buFont typeface="StarSymbol"/>
              <a:buChar char="●"/>
            </a:lvl8pPr>
            <a:lvl9pPr lvl="8">
              <a:buSzPct val="45000"/>
              <a:buFont typeface="StarSymbol"/>
              <a:buChar char="●"/>
            </a:lvl9pPr>
          </a:lstStyle>
          <a:p>
            <a:endParaRPr lang="en-GB"/>
          </a:p>
        </p:txBody>
      </p:sp>
      <p:sp>
        <p:nvSpPr>
          <p:cNvPr id="3" name="Text Placeholder 2"/>
          <p:cNvSpPr txBox="1">
            <a:spLocks noGrp="1"/>
          </p:cNvSpPr>
          <p:nvPr>
            <p:ph type="body" idx="1"/>
          </p:nvPr>
        </p:nvSpPr>
        <p:spPr>
          <a:xfrm>
            <a:off x="503280" y="1768320"/>
            <a:ext cx="9036000" cy="4384800"/>
          </a:xfrm>
          <a:prstGeom prst="rect">
            <a:avLst/>
          </a:prstGeom>
          <a:noFill/>
          <a:ln>
            <a:noFill/>
          </a:ln>
        </p:spPr>
        <p:txBody>
          <a:bodyPr vert="horz" lIns="0" tIns="0" rIns="0" bIns="0" anchor="t" anchorCtr="0" compatLnSpc="1"/>
          <a:lstStyle>
            <a:defPPr marL="342720" marR="0" lvl="0" indent="-342720" algn="l" rtl="0" hangingPunct="0">
              <a:lnSpc>
                <a:spcPct val="104000"/>
              </a:lnSpc>
              <a:spcBef>
                <a:spcPts val="0"/>
              </a:spcBef>
              <a:spcAft>
                <a:spcPts val="1423"/>
              </a:spcAft>
              <a:buNone/>
              <a:tabLst>
                <a:tab pos="342720" algn="l"/>
                <a:tab pos="448920" algn="l"/>
                <a:tab pos="898200" algn="l"/>
                <a:tab pos="1347480" algn="l"/>
                <a:tab pos="1796760" algn="l"/>
                <a:tab pos="2246040" algn="l"/>
                <a:tab pos="2695320" algn="l"/>
                <a:tab pos="3144600" algn="l"/>
                <a:tab pos="3593879" algn="l"/>
                <a:tab pos="4043160" algn="l"/>
                <a:tab pos="4492439" algn="l"/>
                <a:tab pos="4941360" algn="l"/>
                <a:tab pos="5390640" algn="l"/>
                <a:tab pos="5839920" algn="l"/>
                <a:tab pos="6289200" algn="l"/>
                <a:tab pos="6738479" algn="l"/>
                <a:tab pos="7187760" algn="l"/>
                <a:tab pos="7637039" algn="l"/>
                <a:tab pos="8086320" algn="l"/>
                <a:tab pos="8535600" algn="l"/>
                <a:tab pos="8984880" algn="l"/>
              </a:tabLst>
              <a:defRPr lang="en-GB" sz="3200" b="0" i="0" u="none" strike="noStrike" baseline="0">
                <a:ln>
                  <a:noFill/>
                </a:ln>
                <a:solidFill>
                  <a:srgbClr val="000000"/>
                </a:solidFill>
                <a:latin typeface="Arial" pitchFamily="18"/>
                <a:ea typeface="DejaVu Sans" pitchFamily="2"/>
                <a:cs typeface="DejaVu Sans" pitchFamily="2"/>
              </a:defRPr>
            </a:defPPr>
            <a:lvl1pPr marL="342720" marR="0" lvl="0" indent="-342720" algn="l" rtl="0" hangingPunct="0">
              <a:lnSpc>
                <a:spcPct val="104000"/>
              </a:lnSpc>
              <a:spcBef>
                <a:spcPts val="0"/>
              </a:spcBef>
              <a:spcAft>
                <a:spcPts val="1423"/>
              </a:spcAft>
              <a:buNone/>
              <a:tabLst>
                <a:tab pos="342720" algn="l"/>
                <a:tab pos="448920" algn="l"/>
                <a:tab pos="898200" algn="l"/>
                <a:tab pos="1347480" algn="l"/>
                <a:tab pos="1796760" algn="l"/>
                <a:tab pos="2246040" algn="l"/>
                <a:tab pos="2695320" algn="l"/>
                <a:tab pos="3144600" algn="l"/>
                <a:tab pos="3593879" algn="l"/>
                <a:tab pos="4043160" algn="l"/>
                <a:tab pos="4492439" algn="l"/>
                <a:tab pos="4941360" algn="l"/>
                <a:tab pos="5390640" algn="l"/>
                <a:tab pos="5839920" algn="l"/>
                <a:tab pos="6289200" algn="l"/>
                <a:tab pos="6738479" algn="l"/>
                <a:tab pos="7187760" algn="l"/>
                <a:tab pos="7637039" algn="l"/>
                <a:tab pos="8086320" algn="l"/>
                <a:tab pos="8535600" algn="l"/>
                <a:tab pos="8984880" algn="l"/>
              </a:tabLst>
              <a:defRPr lang="en-GB" sz="3200" b="0" i="0" u="none" strike="noStrike" baseline="0">
                <a:ln>
                  <a:noFill/>
                </a:ln>
                <a:solidFill>
                  <a:srgbClr val="000000"/>
                </a:solidFill>
                <a:latin typeface="Arial" pitchFamily="18"/>
                <a:ea typeface="DejaVu Sans" pitchFamily="2"/>
                <a:cs typeface="DejaVu Sans" pitchFamily="2"/>
              </a:defRPr>
            </a:lvl1pPr>
            <a:lvl2pPr marL="742680" marR="0" lvl="1" indent="-285480" algn="l" rtl="0" hangingPunct="0">
              <a:lnSpc>
                <a:spcPct val="104000"/>
              </a:lnSpc>
              <a:spcBef>
                <a:spcPts val="0"/>
              </a:spcBef>
              <a:spcAft>
                <a:spcPts val="1137"/>
              </a:spcAft>
              <a:buClr>
                <a:srgbClr val="000000"/>
              </a:buClr>
              <a:buSzPct val="100000"/>
              <a:buFont typeface="Times New Roman" pitchFamily="18"/>
              <a:buChar char="–"/>
              <a:tabLst>
                <a:tab pos="742680" algn="l"/>
                <a:tab pos="898200" algn="l"/>
                <a:tab pos="1347480" algn="l"/>
                <a:tab pos="1796760" algn="l"/>
                <a:tab pos="2246040" algn="l"/>
                <a:tab pos="2694960" algn="l"/>
                <a:tab pos="3144240" algn="l"/>
                <a:tab pos="3593520" algn="l"/>
                <a:tab pos="4042800" algn="l"/>
                <a:tab pos="4492080" algn="l"/>
                <a:tab pos="4941360" algn="l"/>
                <a:tab pos="5390640" algn="l"/>
                <a:tab pos="5839920" algn="l"/>
                <a:tab pos="6289200" algn="l"/>
                <a:tab pos="6738480" algn="l"/>
                <a:tab pos="7187759" algn="l"/>
                <a:tab pos="7637040" algn="l"/>
                <a:tab pos="8086320" algn="l"/>
                <a:tab pos="8535600" algn="l"/>
                <a:tab pos="8984880" algn="l"/>
                <a:tab pos="9434160" algn="l"/>
              </a:tabLst>
              <a:defRPr lang="en-GB" sz="2800" b="0" i="0" u="none" strike="noStrike" baseline="0">
                <a:ln>
                  <a:noFill/>
                </a:ln>
                <a:solidFill>
                  <a:srgbClr val="000000"/>
                </a:solidFill>
                <a:latin typeface="Arial" pitchFamily="18"/>
                <a:ea typeface="DejaVu Sans" pitchFamily="2"/>
                <a:cs typeface="DejaVu Sans" pitchFamily="2"/>
              </a:defRPr>
            </a:lvl2pPr>
            <a:lvl3pPr marL="1143000" marR="0" lvl="2" indent="-228600" algn="l" rtl="0" hangingPunct="0">
              <a:lnSpc>
                <a:spcPct val="104000"/>
              </a:lnSpc>
              <a:spcBef>
                <a:spcPts val="0"/>
              </a:spcBef>
              <a:spcAft>
                <a:spcPts val="848"/>
              </a:spcAft>
              <a:buClr>
                <a:srgbClr val="000000"/>
              </a:buClr>
              <a:buSzPct val="100000"/>
              <a:buFont typeface="Times New Roman" pitchFamily="18"/>
              <a:buChar char="•"/>
              <a:tabLst>
                <a:tab pos="1143000" algn="l"/>
                <a:tab pos="1347480" algn="l"/>
                <a:tab pos="1796760" algn="l"/>
                <a:tab pos="2246040" algn="l"/>
                <a:tab pos="2695319" algn="l"/>
                <a:tab pos="3144599" algn="l"/>
                <a:tab pos="3593880" algn="l"/>
                <a:tab pos="4043160" algn="l"/>
                <a:tab pos="4492440" algn="l"/>
                <a:tab pos="4941720" algn="l"/>
                <a:tab pos="5391000" algn="l"/>
                <a:tab pos="5840279" algn="l"/>
                <a:tab pos="6289560" algn="l"/>
                <a:tab pos="6738840" algn="l"/>
                <a:tab pos="7188119" algn="l"/>
                <a:tab pos="7637400" algn="l"/>
                <a:tab pos="8086679" algn="l"/>
                <a:tab pos="8535960" algn="l"/>
                <a:tab pos="8985240" algn="l"/>
                <a:tab pos="9434160" algn="l"/>
                <a:tab pos="9883440" algn="l"/>
              </a:tabLst>
              <a:defRPr lang="en-GB" sz="2400" b="0" i="0" u="none" strike="noStrike" baseline="0">
                <a:ln>
                  <a:noFill/>
                </a:ln>
                <a:solidFill>
                  <a:srgbClr val="000000"/>
                </a:solidFill>
                <a:latin typeface="Arial" pitchFamily="18"/>
                <a:ea typeface="DejaVu Sans" pitchFamily="2"/>
                <a:cs typeface="DejaVu Sans" pitchFamily="2"/>
              </a:defRPr>
            </a:lvl3pPr>
            <a:lvl4pPr marL="1600199" marR="0" lvl="3" indent="-228600" algn="l" rtl="0" hangingPunct="0">
              <a:lnSpc>
                <a:spcPct val="104000"/>
              </a:lnSpc>
              <a:spcBef>
                <a:spcPts val="0"/>
              </a:spcBef>
              <a:spcAft>
                <a:spcPts val="573"/>
              </a:spcAft>
              <a:buClr>
                <a:srgbClr val="000000"/>
              </a:buClr>
              <a:buSzPct val="100000"/>
              <a:buFont typeface="Times New Roman" pitchFamily="18"/>
              <a:buChar char="–"/>
              <a:tabLst>
                <a:tab pos="1600200" algn="l"/>
                <a:tab pos="1796760" algn="l"/>
                <a:tab pos="2246040" algn="l"/>
                <a:tab pos="2695320" algn="l"/>
                <a:tab pos="3144600" algn="l"/>
                <a:tab pos="3593880" algn="l"/>
                <a:tab pos="4043160" algn="l"/>
                <a:tab pos="4492439" algn="l"/>
                <a:tab pos="4941720" algn="l"/>
                <a:tab pos="5391000" algn="l"/>
                <a:tab pos="5840279" algn="l"/>
                <a:tab pos="6289560" algn="l"/>
                <a:tab pos="6738840" algn="l"/>
                <a:tab pos="7188120" algn="l"/>
                <a:tab pos="7637400" algn="l"/>
                <a:tab pos="8086680" algn="l"/>
                <a:tab pos="8535959" algn="l"/>
                <a:tab pos="8985240" algn="l"/>
                <a:tab pos="9434160" algn="l"/>
                <a:tab pos="9883440" algn="l"/>
                <a:tab pos="10332720" algn="l"/>
              </a:tabLst>
              <a:defRPr lang="en-GB" sz="2000" b="0" i="0" u="none" strike="noStrike" baseline="0">
                <a:ln>
                  <a:noFill/>
                </a:ln>
                <a:solidFill>
                  <a:srgbClr val="000000"/>
                </a:solidFill>
                <a:latin typeface="Arial" pitchFamily="18"/>
                <a:ea typeface="DejaVu Sans" pitchFamily="2"/>
                <a:cs typeface="DejaVu Sans" pitchFamily="2"/>
              </a:defRPr>
            </a:lvl4pPr>
            <a:lvl5pPr marL="2057400" marR="0" lvl="4" indent="-228600" algn="l" rtl="0" hangingPunct="0">
              <a:lnSpc>
                <a:spcPct val="104000"/>
              </a:lnSpc>
              <a:spcBef>
                <a:spcPts val="0"/>
              </a:spcBef>
              <a:spcAft>
                <a:spcPts val="286"/>
              </a:spcAft>
              <a:buClr>
                <a:srgbClr val="000000"/>
              </a:buClr>
              <a:buSzPct val="100000"/>
              <a:buFont typeface="Times New Roman" pitchFamily="18"/>
              <a:buChar char="»"/>
              <a:tabLst>
                <a:tab pos="2057400" algn="l"/>
                <a:tab pos="2246040" algn="l"/>
                <a:tab pos="2695320" algn="l"/>
                <a:tab pos="3144600" algn="l"/>
                <a:tab pos="3593880" algn="l"/>
                <a:tab pos="4043160" algn="l"/>
                <a:tab pos="4492439" algn="l"/>
                <a:tab pos="4941720" algn="l"/>
                <a:tab pos="5391000" algn="l"/>
                <a:tab pos="5840279" algn="l"/>
                <a:tab pos="6289560" algn="l"/>
                <a:tab pos="6738840" algn="l"/>
                <a:tab pos="7188120" algn="l"/>
                <a:tab pos="7637400" algn="l"/>
                <a:tab pos="8086679" algn="l"/>
                <a:tab pos="8535959" algn="l"/>
                <a:tab pos="8985240" algn="l"/>
                <a:tab pos="9434160" algn="l"/>
                <a:tab pos="9883440" algn="l"/>
                <a:tab pos="10332719" algn="l"/>
                <a:tab pos="10782000" algn="l"/>
              </a:tabLst>
              <a:defRPr lang="en-GB" sz="2000" b="0" i="0" u="none" strike="noStrike" baseline="0">
                <a:ln>
                  <a:noFill/>
                </a:ln>
                <a:solidFill>
                  <a:srgbClr val="000000"/>
                </a:solidFill>
                <a:latin typeface="Arial" pitchFamily="18"/>
                <a:ea typeface="DejaVu Sans" pitchFamily="2"/>
                <a:cs typeface="DejaVu Sans" pitchFamily="2"/>
              </a:defRPr>
            </a:lvl5pPr>
            <a:lvl6pPr marL="2057400" marR="0" lvl="5" indent="-228600" algn="l" rtl="0" hangingPunct="0">
              <a:lnSpc>
                <a:spcPct val="104000"/>
              </a:lnSpc>
              <a:spcBef>
                <a:spcPts val="0"/>
              </a:spcBef>
              <a:spcAft>
                <a:spcPts val="286"/>
              </a:spcAft>
              <a:buClr>
                <a:srgbClr val="000000"/>
              </a:buClr>
              <a:buSzPct val="100000"/>
              <a:buFont typeface="Times New Roman" pitchFamily="18"/>
              <a:buChar char="»"/>
              <a:tabLst>
                <a:tab pos="2057400" algn="l"/>
                <a:tab pos="2246040" algn="l"/>
                <a:tab pos="2695320" algn="l"/>
                <a:tab pos="3144600" algn="l"/>
                <a:tab pos="3593880" algn="l"/>
                <a:tab pos="4043160" algn="l"/>
                <a:tab pos="4492439" algn="l"/>
                <a:tab pos="4941720" algn="l"/>
                <a:tab pos="5391000" algn="l"/>
                <a:tab pos="5840279" algn="l"/>
                <a:tab pos="6289560" algn="l"/>
                <a:tab pos="6738840" algn="l"/>
                <a:tab pos="7188120" algn="l"/>
                <a:tab pos="7637400" algn="l"/>
                <a:tab pos="8086679" algn="l"/>
                <a:tab pos="8535959" algn="l"/>
                <a:tab pos="8985240" algn="l"/>
                <a:tab pos="9434160" algn="l"/>
                <a:tab pos="9883440" algn="l"/>
                <a:tab pos="10332719" algn="l"/>
                <a:tab pos="10782000" algn="l"/>
              </a:tabLst>
              <a:defRPr lang="en-GB" sz="2000" b="0" i="0" u="none" strike="noStrike" baseline="0">
                <a:ln>
                  <a:noFill/>
                </a:ln>
                <a:solidFill>
                  <a:srgbClr val="000000"/>
                </a:solidFill>
                <a:latin typeface="Arial" pitchFamily="18"/>
                <a:ea typeface="DejaVu Sans" pitchFamily="2"/>
                <a:cs typeface="DejaVu Sans" pitchFamily="2"/>
              </a:defRPr>
            </a:lvl6pPr>
            <a:lvl7pPr marL="2057400" marR="0" lvl="6" indent="-228600" algn="l" rtl="0" hangingPunct="0">
              <a:lnSpc>
                <a:spcPct val="104000"/>
              </a:lnSpc>
              <a:spcBef>
                <a:spcPts val="0"/>
              </a:spcBef>
              <a:spcAft>
                <a:spcPts val="286"/>
              </a:spcAft>
              <a:buClr>
                <a:srgbClr val="000000"/>
              </a:buClr>
              <a:buSzPct val="100000"/>
              <a:buFont typeface="Times New Roman" pitchFamily="18"/>
              <a:buChar char="»"/>
              <a:tabLst>
                <a:tab pos="2057400" algn="l"/>
                <a:tab pos="2246040" algn="l"/>
                <a:tab pos="2695320" algn="l"/>
                <a:tab pos="3144600" algn="l"/>
                <a:tab pos="3593880" algn="l"/>
                <a:tab pos="4043160" algn="l"/>
                <a:tab pos="4492439" algn="l"/>
                <a:tab pos="4941720" algn="l"/>
                <a:tab pos="5391000" algn="l"/>
                <a:tab pos="5840279" algn="l"/>
                <a:tab pos="6289560" algn="l"/>
                <a:tab pos="6738840" algn="l"/>
                <a:tab pos="7188120" algn="l"/>
                <a:tab pos="7637400" algn="l"/>
                <a:tab pos="8086679" algn="l"/>
                <a:tab pos="8535959" algn="l"/>
                <a:tab pos="8985240" algn="l"/>
                <a:tab pos="9434160" algn="l"/>
                <a:tab pos="9883440" algn="l"/>
                <a:tab pos="10332719" algn="l"/>
                <a:tab pos="10782000" algn="l"/>
              </a:tabLst>
              <a:defRPr lang="en-GB" sz="2000" b="0" i="0" u="none" strike="noStrike" baseline="0">
                <a:ln>
                  <a:noFill/>
                </a:ln>
                <a:solidFill>
                  <a:srgbClr val="000000"/>
                </a:solidFill>
                <a:latin typeface="Arial" pitchFamily="18"/>
                <a:ea typeface="DejaVu Sans" pitchFamily="2"/>
                <a:cs typeface="DejaVu Sans" pitchFamily="2"/>
              </a:defRPr>
            </a:lvl7pPr>
            <a:lvl8pPr marL="2057400" marR="0" lvl="7" indent="-228600" algn="l" rtl="0" hangingPunct="0">
              <a:lnSpc>
                <a:spcPct val="104000"/>
              </a:lnSpc>
              <a:spcBef>
                <a:spcPts val="0"/>
              </a:spcBef>
              <a:spcAft>
                <a:spcPts val="286"/>
              </a:spcAft>
              <a:buClr>
                <a:srgbClr val="000000"/>
              </a:buClr>
              <a:buSzPct val="100000"/>
              <a:buFont typeface="Times New Roman" pitchFamily="18"/>
              <a:buChar char="»"/>
              <a:tabLst>
                <a:tab pos="2057400" algn="l"/>
                <a:tab pos="2246040" algn="l"/>
                <a:tab pos="2695320" algn="l"/>
                <a:tab pos="3144600" algn="l"/>
                <a:tab pos="3593880" algn="l"/>
                <a:tab pos="4043160" algn="l"/>
                <a:tab pos="4492439" algn="l"/>
                <a:tab pos="4941720" algn="l"/>
                <a:tab pos="5391000" algn="l"/>
                <a:tab pos="5840279" algn="l"/>
                <a:tab pos="6289560" algn="l"/>
                <a:tab pos="6738840" algn="l"/>
                <a:tab pos="7188120" algn="l"/>
                <a:tab pos="7637400" algn="l"/>
                <a:tab pos="8086679" algn="l"/>
                <a:tab pos="8535959" algn="l"/>
                <a:tab pos="8985240" algn="l"/>
                <a:tab pos="9434160" algn="l"/>
                <a:tab pos="9883440" algn="l"/>
                <a:tab pos="10332719" algn="l"/>
                <a:tab pos="10782000" algn="l"/>
              </a:tabLst>
              <a:defRPr lang="en-GB" sz="2000" b="0" i="0" u="none" strike="noStrike" baseline="0">
                <a:ln>
                  <a:noFill/>
                </a:ln>
                <a:solidFill>
                  <a:srgbClr val="000000"/>
                </a:solidFill>
                <a:latin typeface="Arial" pitchFamily="18"/>
                <a:ea typeface="DejaVu Sans" pitchFamily="2"/>
                <a:cs typeface="DejaVu Sans" pitchFamily="2"/>
              </a:defRPr>
            </a:lvl8pPr>
            <a:lvl9pPr marL="2057400" marR="0" lvl="8" indent="-228600" algn="l" rtl="0" hangingPunct="0">
              <a:lnSpc>
                <a:spcPct val="104000"/>
              </a:lnSpc>
              <a:spcBef>
                <a:spcPts val="0"/>
              </a:spcBef>
              <a:spcAft>
                <a:spcPts val="286"/>
              </a:spcAft>
              <a:buClr>
                <a:srgbClr val="000000"/>
              </a:buClr>
              <a:buSzPct val="100000"/>
              <a:buFont typeface="Times New Roman" pitchFamily="18"/>
              <a:buChar char="»"/>
              <a:tabLst>
                <a:tab pos="2057400" algn="l"/>
                <a:tab pos="2246040" algn="l"/>
                <a:tab pos="2695320" algn="l"/>
                <a:tab pos="3144600" algn="l"/>
                <a:tab pos="3593880" algn="l"/>
                <a:tab pos="4043160" algn="l"/>
                <a:tab pos="4492439" algn="l"/>
                <a:tab pos="4941720" algn="l"/>
                <a:tab pos="5391000" algn="l"/>
                <a:tab pos="5840279" algn="l"/>
                <a:tab pos="6289560" algn="l"/>
                <a:tab pos="6738840" algn="l"/>
                <a:tab pos="7188120" algn="l"/>
                <a:tab pos="7637400" algn="l"/>
                <a:tab pos="8086679" algn="l"/>
                <a:tab pos="8535959" algn="l"/>
                <a:tab pos="8985240" algn="l"/>
                <a:tab pos="9434160" algn="l"/>
                <a:tab pos="9883440" algn="l"/>
                <a:tab pos="10332719" algn="l"/>
                <a:tab pos="10782000" algn="l"/>
              </a:tabLst>
              <a:defRPr lang="en-GB" sz="2000" b="0" i="0" u="none" strike="noStrike" baseline="0">
                <a:ln>
                  <a:noFill/>
                </a:ln>
                <a:solidFill>
                  <a:srgbClr val="000000"/>
                </a:solidFill>
                <a:latin typeface="Arial" pitchFamily="18"/>
                <a:ea typeface="DejaVu Sans" pitchFamily="2"/>
                <a:cs typeface="DejaVu Sans" pitchFamily="2"/>
              </a:defRPr>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txBox="1">
            <a:spLocks noGrp="1"/>
          </p:cNvSpPr>
          <p:nvPr>
            <p:ph type="dt" sz="half" idx="2"/>
          </p:nvPr>
        </p:nvSpPr>
        <p:spPr>
          <a:xfrm>
            <a:off x="502920" y="6886440"/>
            <a:ext cx="2313000" cy="486360"/>
          </a:xfrm>
          <a:prstGeom prst="rect">
            <a:avLst/>
          </a:prstGeom>
          <a:noFill/>
          <a:ln>
            <a:noFill/>
          </a:ln>
        </p:spPr>
        <p:txBody>
          <a:bodyPr vert="horz" wrap="square" lIns="0" tIns="0" rIns="0" bIns="0" anchor="t" anchorCtr="0" compatLnSpc="1"/>
          <a:lstStyle>
            <a:lvl1pPr marL="0" marR="0" lvl="0" indent="0" algn="l" rtl="0" hangingPunct="0">
              <a:lnSpc>
                <a:spcPct val="104000"/>
              </a:lnSpc>
              <a:spcBef>
                <a:spcPts val="0"/>
              </a:spcBef>
              <a:spcAft>
                <a:spcPts val="0"/>
              </a:spcAft>
              <a:buNone/>
              <a:tabLst>
                <a:tab pos="0" algn="l"/>
                <a:tab pos="448919" algn="l"/>
                <a:tab pos="898199" algn="l"/>
                <a:tab pos="1347480" algn="l"/>
                <a:tab pos="1796760" algn="l"/>
                <a:tab pos="2246040" algn="l"/>
                <a:tab pos="2695320" algn="l"/>
                <a:tab pos="3144600" algn="l"/>
                <a:tab pos="3593880" algn="l"/>
                <a:tab pos="4043159" algn="l"/>
                <a:tab pos="4492440" algn="l"/>
                <a:tab pos="4941719" algn="l"/>
                <a:tab pos="5391000" algn="l"/>
                <a:tab pos="5840280" algn="l"/>
                <a:tab pos="6289560" algn="l"/>
                <a:tab pos="6738840" algn="l"/>
                <a:tab pos="7188120" algn="l"/>
                <a:tab pos="7637400" algn="l"/>
                <a:tab pos="8086679" algn="l"/>
                <a:tab pos="8535960" algn="l"/>
                <a:tab pos="8985240" algn="l"/>
              </a:tabLst>
              <a:defRPr lang="en-US" sz="1800" b="0" i="0" u="none" strike="noStrike" baseline="0">
                <a:solidFill>
                  <a:srgbClr val="000000"/>
                </a:solidFill>
                <a:latin typeface="Arial" pitchFamily="18"/>
                <a:ea typeface="DejaVu Sans" pitchFamily="2"/>
                <a:cs typeface="DejaVu Sans" pitchFamily="2"/>
              </a:defRPr>
            </a:lvl1pPr>
          </a:lstStyle>
          <a:p>
            <a:pPr lvl="0"/>
            <a:endParaRPr lang="en-US" dirty="0"/>
          </a:p>
        </p:txBody>
      </p:sp>
      <p:sp>
        <p:nvSpPr>
          <p:cNvPr id="5" name="Footer Placeholder 4"/>
          <p:cNvSpPr txBox="1">
            <a:spLocks noGrp="1"/>
          </p:cNvSpPr>
          <p:nvPr>
            <p:ph type="ftr" sz="quarter" idx="3"/>
          </p:nvPr>
        </p:nvSpPr>
        <p:spPr>
          <a:xfrm>
            <a:off x="3448080" y="6886440"/>
            <a:ext cx="3160800" cy="486360"/>
          </a:xfrm>
          <a:prstGeom prst="rect">
            <a:avLst/>
          </a:prstGeom>
          <a:noFill/>
          <a:ln>
            <a:noFill/>
          </a:ln>
        </p:spPr>
        <p:txBody>
          <a:bodyPr vert="horz" wrap="square" lIns="0" tIns="0" rIns="0" bIns="0" anchor="t" anchorCtr="0" compatLnSpc="1"/>
          <a:lstStyle>
            <a:lvl1pPr marL="0" marR="0" lvl="0" indent="0" algn="l" rtl="0" hangingPunct="0">
              <a:lnSpc>
                <a:spcPct val="104000"/>
              </a:lnSpc>
              <a:spcBef>
                <a:spcPts val="0"/>
              </a:spcBef>
              <a:spcAft>
                <a:spcPts val="0"/>
              </a:spcAft>
              <a:buNone/>
              <a:tabLst>
                <a:tab pos="0" algn="l"/>
                <a:tab pos="448919" algn="l"/>
                <a:tab pos="898199" algn="l"/>
                <a:tab pos="1347480" algn="l"/>
                <a:tab pos="1796760" algn="l"/>
                <a:tab pos="2246040" algn="l"/>
                <a:tab pos="2695320" algn="l"/>
                <a:tab pos="3144600" algn="l"/>
                <a:tab pos="3593880" algn="l"/>
                <a:tab pos="4043159" algn="l"/>
                <a:tab pos="4492440" algn="l"/>
                <a:tab pos="4941719" algn="l"/>
                <a:tab pos="5391000" algn="l"/>
                <a:tab pos="5840280" algn="l"/>
                <a:tab pos="6289560" algn="l"/>
                <a:tab pos="6738840" algn="l"/>
                <a:tab pos="7188120" algn="l"/>
                <a:tab pos="7637400" algn="l"/>
                <a:tab pos="8086679" algn="l"/>
                <a:tab pos="8535960" algn="l"/>
                <a:tab pos="8985240" algn="l"/>
              </a:tabLst>
              <a:defRPr lang="en-US" sz="1800" b="0" i="0" u="none" strike="noStrike" baseline="0">
                <a:solidFill>
                  <a:srgbClr val="000000"/>
                </a:solidFill>
                <a:latin typeface="Arial" pitchFamily="18"/>
                <a:ea typeface="DejaVu Sans" pitchFamily="2"/>
                <a:cs typeface="DejaVu Sans" pitchFamily="2"/>
              </a:defRPr>
            </a:lvl1pPr>
          </a:lstStyle>
          <a:p>
            <a:pPr lvl="0"/>
            <a:endParaRPr lang="en-US" dirty="0"/>
          </a:p>
        </p:txBody>
      </p:sp>
      <p:sp>
        <p:nvSpPr>
          <p:cNvPr id="6" name="Slide Number Placeholder 5"/>
          <p:cNvSpPr txBox="1">
            <a:spLocks noGrp="1"/>
          </p:cNvSpPr>
          <p:nvPr>
            <p:ph type="sldNum" sz="quarter" idx="4"/>
          </p:nvPr>
        </p:nvSpPr>
        <p:spPr>
          <a:xfrm>
            <a:off x="7225920" y="6886440"/>
            <a:ext cx="2313000" cy="486360"/>
          </a:xfrm>
          <a:prstGeom prst="rect">
            <a:avLst/>
          </a:prstGeom>
          <a:noFill/>
          <a:ln>
            <a:noFill/>
          </a:ln>
        </p:spPr>
        <p:txBody>
          <a:bodyPr vert="horz" wrap="square" lIns="0" tIns="0" rIns="0" bIns="0" anchor="t" anchorCtr="0" compatLnSpc="1"/>
          <a:lstStyle>
            <a:lvl1pPr marL="0" marR="0" lvl="0" indent="0" algn="l" rtl="0" hangingPunct="0">
              <a:lnSpc>
                <a:spcPct val="104000"/>
              </a:lnSpc>
              <a:spcBef>
                <a:spcPts val="0"/>
              </a:spcBef>
              <a:spcAft>
                <a:spcPts val="0"/>
              </a:spcAft>
              <a:buNone/>
              <a:tabLst>
                <a:tab pos="0" algn="l"/>
                <a:tab pos="448919" algn="l"/>
                <a:tab pos="898199" algn="l"/>
                <a:tab pos="1347480" algn="l"/>
                <a:tab pos="1796760" algn="l"/>
                <a:tab pos="2246040" algn="l"/>
                <a:tab pos="2695320" algn="l"/>
                <a:tab pos="3144600" algn="l"/>
                <a:tab pos="3593880" algn="l"/>
                <a:tab pos="4043159" algn="l"/>
                <a:tab pos="4492440" algn="l"/>
                <a:tab pos="4941719" algn="l"/>
                <a:tab pos="5391000" algn="l"/>
                <a:tab pos="5840280" algn="l"/>
                <a:tab pos="6289560" algn="l"/>
                <a:tab pos="6738840" algn="l"/>
                <a:tab pos="7188120" algn="l"/>
                <a:tab pos="7637400" algn="l"/>
                <a:tab pos="8086679" algn="l"/>
                <a:tab pos="8535960" algn="l"/>
                <a:tab pos="8985240" algn="l"/>
              </a:tabLst>
              <a:defRPr lang="en-US" sz="1800" b="0" i="0" u="none" strike="noStrike" baseline="0">
                <a:solidFill>
                  <a:srgbClr val="000000"/>
                </a:solidFill>
                <a:latin typeface="Arial" pitchFamily="18"/>
                <a:ea typeface="DejaVu Sans" pitchFamily="2"/>
                <a:cs typeface="DejaVu Sans" pitchFamily="2"/>
              </a:defRPr>
            </a:lvl1pPr>
          </a:lstStyle>
          <a:p>
            <a:pPr lvl="0"/>
            <a:fld id="{F5A98F90-3E5F-44E6-80AC-49B385D67D52}" type="slidenum">
              <a:t>‹Nº›</a:t>
            </a:fld>
            <a:endParaRPr lang="en-US" dirty="0"/>
          </a:p>
        </p:txBody>
      </p:sp>
      <p:sp>
        <p:nvSpPr>
          <p:cNvPr id="7" name="Freeform 6"/>
          <p:cNvSpPr/>
          <p:nvPr userDrawn="1"/>
        </p:nvSpPr>
        <p:spPr>
          <a:xfrm>
            <a:off x="0" y="0"/>
            <a:ext cx="10080720" cy="914400"/>
          </a:xfrm>
          <a:custGeom>
            <a:avLst/>
            <a:gdLst>
              <a:gd name="f0" fmla="val 0"/>
              <a:gd name="f1" fmla="val 21600"/>
            </a:gdLst>
            <a:ahLst/>
            <a:cxnLst>
              <a:cxn ang="3cd4">
                <a:pos x="hc" y="t"/>
              </a:cxn>
              <a:cxn ang="0">
                <a:pos x="r" y="vc"/>
              </a:cxn>
              <a:cxn ang="cd4">
                <a:pos x="hc" y="b"/>
              </a:cxn>
              <a:cxn ang="cd2">
                <a:pos x="l" y="vc"/>
              </a:cxn>
            </a:cxnLst>
            <a:rect l="l" t="t" r="r" b="b"/>
            <a:pathLst>
              <a:path w="21600" h="21600">
                <a:moveTo>
                  <a:pt x="f0" y="f0"/>
                </a:moveTo>
                <a:lnTo>
                  <a:pt x="f1" y="f0"/>
                </a:lnTo>
                <a:lnTo>
                  <a:pt x="f1" y="f1"/>
                </a:lnTo>
                <a:lnTo>
                  <a:pt x="f0" y="f1"/>
                </a:lnTo>
                <a:lnTo>
                  <a:pt x="f0" y="f0"/>
                </a:lnTo>
                <a:close/>
              </a:path>
            </a:pathLst>
          </a:custGeom>
          <a:solidFill>
            <a:srgbClr val="000000"/>
          </a:solidFill>
          <a:ln w="9360">
            <a:solidFill>
              <a:srgbClr val="000000"/>
            </a:solidFill>
            <a:prstDash val="solid"/>
            <a:round/>
          </a:ln>
        </p:spPr>
        <p:txBody>
          <a:bodyPr vert="horz" wrap="none" lIns="90000" tIns="46800" rIns="90000" bIns="46800" anchor="ctr" anchorCtr="0" compatLnSpc="1"/>
          <a:lstStyle/>
          <a:p>
            <a:pPr marL="0" marR="0" lvl="0" indent="0" algn="l" rtl="0" hangingPunct="0">
              <a:lnSpc>
                <a:spcPct val="104000"/>
              </a:lnSpc>
              <a:spcBef>
                <a:spcPts val="0"/>
              </a:spcBef>
              <a:spcAft>
                <a:spcPts val="0"/>
              </a:spcAft>
              <a:buNone/>
              <a:tabLst>
                <a:tab pos="0" algn="l"/>
                <a:tab pos="448919" algn="l"/>
                <a:tab pos="898199" algn="l"/>
                <a:tab pos="1347480" algn="l"/>
                <a:tab pos="1796760" algn="l"/>
                <a:tab pos="2246040" algn="l"/>
                <a:tab pos="2695320" algn="l"/>
                <a:tab pos="3144600" algn="l"/>
                <a:tab pos="3593880" algn="l"/>
                <a:tab pos="4043159" algn="l"/>
                <a:tab pos="4492440" algn="l"/>
                <a:tab pos="4941719" algn="l"/>
                <a:tab pos="5391000" algn="l"/>
                <a:tab pos="5840280" algn="l"/>
                <a:tab pos="6289560" algn="l"/>
                <a:tab pos="6738840" algn="l"/>
                <a:tab pos="7188120" algn="l"/>
                <a:tab pos="7637400" algn="l"/>
                <a:tab pos="8086679" algn="l"/>
                <a:tab pos="8535960" algn="l"/>
                <a:tab pos="8985240" algn="l"/>
              </a:tabLst>
            </a:pPr>
            <a:endParaRPr lang="en-GB" sz="1800" b="0" i="0" u="none" strike="noStrike" baseline="0" dirty="0">
              <a:ln>
                <a:noFill/>
              </a:ln>
              <a:solidFill>
                <a:srgbClr val="000000"/>
              </a:solidFill>
              <a:latin typeface="Arial" pitchFamily="18"/>
              <a:ea typeface="DejaVu Sans" pitchFamily="2"/>
              <a:cs typeface="DejaVu Sans" pitchFamily="2"/>
            </a:endParaRPr>
          </a:p>
        </p:txBody>
      </p:sp>
      <p:pic>
        <p:nvPicPr>
          <p:cNvPr id="8" name="Picture 7"/>
          <p:cNvPicPr>
            <a:picLocks noChangeAspect="1"/>
          </p:cNvPicPr>
          <p:nvPr userDrawn="1"/>
        </p:nvPicPr>
        <p:blipFill>
          <a:blip r:embed="rId14">
            <a:lum/>
            <a:alphaModFix/>
          </a:blip>
          <a:srcRect/>
          <a:stretch>
            <a:fillRect/>
          </a:stretch>
        </p:blipFill>
        <p:spPr>
          <a:xfrm>
            <a:off x="11160" y="0"/>
            <a:ext cx="1393919" cy="914400"/>
          </a:xfrm>
          <a:prstGeom prst="rect">
            <a:avLst/>
          </a:prstGeom>
          <a:noFill/>
          <a:ln>
            <a:noFill/>
          </a:ln>
        </p:spPr>
      </p:pic>
      <p:pic>
        <p:nvPicPr>
          <p:cNvPr id="9" name="Picture 11" descr="C:\Users\lbermude\Documents\Laura\PWP BSC\img_ok\logo.png"/>
          <p:cNvPicPr>
            <a:picLocks noChangeAspect="1" noChangeArrowheads="1"/>
          </p:cNvPicPr>
          <p:nvPr userDrawn="1"/>
        </p:nvPicPr>
        <p:blipFill>
          <a:blip r:embed="rId15">
            <a:extLst>
              <a:ext uri="{28A0092B-C50C-407E-A947-70E740481C1C}">
                <a14:useLocalDpi xmlns:a14="http://schemas.microsoft.com/office/drawing/2010/main" val="0"/>
              </a:ext>
            </a:extLst>
          </a:blip>
          <a:srcRect/>
          <a:stretch>
            <a:fillRect/>
          </a:stretch>
        </p:blipFill>
        <p:spPr bwMode="auto">
          <a:xfrm>
            <a:off x="7509279" y="164310"/>
            <a:ext cx="2399756" cy="7199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Freeform 8"/>
          <p:cNvSpPr/>
          <p:nvPr userDrawn="1"/>
        </p:nvSpPr>
        <p:spPr>
          <a:xfrm>
            <a:off x="1160640" y="476280"/>
            <a:ext cx="4959000" cy="438119"/>
          </a:xfrm>
          <a:custGeom>
            <a:avLst/>
            <a:gdLst>
              <a:gd name="f0" fmla="val 0"/>
              <a:gd name="f1" fmla="val 21600"/>
            </a:gdLst>
            <a:ahLst/>
            <a:cxnLst>
              <a:cxn ang="3cd4">
                <a:pos x="hc" y="t"/>
              </a:cxn>
              <a:cxn ang="0">
                <a:pos x="r" y="vc"/>
              </a:cxn>
              <a:cxn ang="cd4">
                <a:pos x="hc" y="b"/>
              </a:cxn>
              <a:cxn ang="cd2">
                <a:pos x="l" y="vc"/>
              </a:cxn>
            </a:cxnLst>
            <a:rect l="l" t="t" r="r" b="b"/>
            <a:pathLst>
              <a:path w="21600" h="21600">
                <a:moveTo>
                  <a:pt x="f0" y="f0"/>
                </a:moveTo>
                <a:lnTo>
                  <a:pt x="f1" y="f0"/>
                </a:lnTo>
                <a:lnTo>
                  <a:pt x="f1" y="f1"/>
                </a:lnTo>
                <a:lnTo>
                  <a:pt x="f0" y="f1"/>
                </a:lnTo>
                <a:lnTo>
                  <a:pt x="f0" y="f0"/>
                </a:lnTo>
                <a:close/>
              </a:path>
            </a:pathLst>
          </a:custGeom>
          <a:noFill/>
          <a:ln>
            <a:noFill/>
            <a:prstDash val="solid"/>
          </a:ln>
        </p:spPr>
        <p:txBody>
          <a:bodyPr vert="horz" wrap="square" lIns="90000" tIns="45000" rIns="90000" bIns="45000" anchor="t" anchorCtr="0" compatLnSpc="1"/>
          <a:lstStyle/>
          <a:p>
            <a:pPr marL="0" marR="0" lvl="0" indent="0" algn="l" rtl="0" hangingPunct="0">
              <a:lnSpc>
                <a:spcPct val="104000"/>
              </a:lnSpc>
              <a:spcBef>
                <a:spcPts val="0"/>
              </a:spcBef>
              <a:spcAft>
                <a:spcPts val="0"/>
              </a:spcAft>
              <a:buNone/>
              <a:tabLst>
                <a:tab pos="0" algn="l"/>
                <a:tab pos="448919" algn="l"/>
                <a:tab pos="898199" algn="l"/>
                <a:tab pos="1347480" algn="l"/>
                <a:tab pos="1796760" algn="l"/>
                <a:tab pos="2246040" algn="l"/>
                <a:tab pos="2695320" algn="l"/>
                <a:tab pos="3144600" algn="l"/>
                <a:tab pos="3593880" algn="l"/>
                <a:tab pos="4043159" algn="l"/>
                <a:tab pos="4492440" algn="l"/>
                <a:tab pos="4941719" algn="l"/>
                <a:tab pos="5391000" algn="l"/>
                <a:tab pos="5840280" algn="l"/>
                <a:tab pos="6289560" algn="l"/>
                <a:tab pos="6738840" algn="l"/>
                <a:tab pos="7188120" algn="l"/>
                <a:tab pos="7637400" algn="l"/>
                <a:tab pos="8086679" algn="l"/>
                <a:tab pos="8535960" algn="l"/>
                <a:tab pos="8985240" algn="l"/>
              </a:tabLst>
            </a:pPr>
            <a:r>
              <a:rPr lang="en-US" sz="2200" b="0" i="0" u="none" strike="noStrike" baseline="0" dirty="0">
                <a:ln>
                  <a:noFill/>
                </a:ln>
                <a:solidFill>
                  <a:srgbClr val="FFFFFF"/>
                </a:solidFill>
                <a:latin typeface="Arial" pitchFamily="18"/>
                <a:ea typeface="DejaVu Sans" pitchFamily="2"/>
                <a:cs typeface="DejaVu Sans" pitchFamily="2"/>
              </a:rPr>
              <a:t>Climate Forecasting Unit</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97" r:id="rId12"/>
  </p:sldLayoutIdLst>
  <mc:AlternateContent xmlns:mc="http://schemas.openxmlformats.org/markup-compatibility/2006" xmlns:p14="http://schemas.microsoft.com/office/powerpoint/2010/main">
    <mc:Choice Requires="p14">
      <p:transition spd="slow" p14:dur="2000"/>
    </mc:Choice>
    <mc:Fallback xmlns="">
      <p:transition spd="slow"/>
    </mc:Fallback>
  </mc:AlternateContent>
  <p:hf hdr="0" ftr="0" dt="0"/>
  <p:txStyles>
    <p:titleStyle>
      <a:lvl1pPr marL="0" marR="0" indent="0" algn="ctr" rtl="0" hangingPunct="0">
        <a:lnSpc>
          <a:spcPct val="104000"/>
        </a:lnSpc>
        <a:spcBef>
          <a:spcPts val="0"/>
        </a:spcBef>
        <a:spcAft>
          <a:spcPts val="0"/>
        </a:spcAft>
        <a:tabLst>
          <a:tab pos="0" algn="l"/>
          <a:tab pos="448919" algn="l"/>
          <a:tab pos="898199" algn="l"/>
          <a:tab pos="1347480" algn="l"/>
          <a:tab pos="1796760" algn="l"/>
          <a:tab pos="2246040" algn="l"/>
          <a:tab pos="2695320" algn="l"/>
          <a:tab pos="3144600" algn="l"/>
          <a:tab pos="3593880" algn="l"/>
          <a:tab pos="4043159" algn="l"/>
          <a:tab pos="4492440" algn="l"/>
          <a:tab pos="4941719" algn="l"/>
          <a:tab pos="5391000" algn="l"/>
          <a:tab pos="5840280" algn="l"/>
          <a:tab pos="6289560" algn="l"/>
          <a:tab pos="6738840" algn="l"/>
          <a:tab pos="7188120" algn="l"/>
          <a:tab pos="7637400" algn="l"/>
          <a:tab pos="8086679" algn="l"/>
          <a:tab pos="8535960" algn="l"/>
          <a:tab pos="8985240" algn="l"/>
        </a:tabLst>
        <a:defRPr lang="en-GB" sz="4400" b="0" i="0" u="none" strike="noStrike" baseline="0">
          <a:ln>
            <a:noFill/>
          </a:ln>
          <a:solidFill>
            <a:srgbClr val="000000"/>
          </a:solidFill>
          <a:latin typeface="Arial" pitchFamily="18"/>
          <a:ea typeface="DejaVu Sans" pitchFamily="2"/>
          <a:cs typeface="DejaVu Sans" pitchFamily="2"/>
        </a:defRPr>
      </a:lvl1pPr>
    </p:titleStyle>
    <p:bodyStyle>
      <a:lvl1pPr marL="342720" marR="0" indent="-342720" algn="l" rtl="0" hangingPunct="0">
        <a:lnSpc>
          <a:spcPct val="104000"/>
        </a:lnSpc>
        <a:spcBef>
          <a:spcPts val="0"/>
        </a:spcBef>
        <a:spcAft>
          <a:spcPts val="1423"/>
        </a:spcAft>
        <a:tabLst>
          <a:tab pos="342720" algn="l"/>
          <a:tab pos="448920" algn="l"/>
          <a:tab pos="898200" algn="l"/>
          <a:tab pos="1347480" algn="l"/>
          <a:tab pos="1796760" algn="l"/>
          <a:tab pos="2246040" algn="l"/>
          <a:tab pos="2695320" algn="l"/>
          <a:tab pos="3144600" algn="l"/>
          <a:tab pos="3593879" algn="l"/>
          <a:tab pos="4043160" algn="l"/>
          <a:tab pos="4492439" algn="l"/>
          <a:tab pos="4941360" algn="l"/>
          <a:tab pos="5390640" algn="l"/>
          <a:tab pos="5839920" algn="l"/>
          <a:tab pos="6289200" algn="l"/>
          <a:tab pos="6738479" algn="l"/>
          <a:tab pos="7187760" algn="l"/>
          <a:tab pos="7637039" algn="l"/>
          <a:tab pos="8086320" algn="l"/>
          <a:tab pos="8535600" algn="l"/>
          <a:tab pos="8984880" algn="l"/>
        </a:tabLst>
        <a:defRPr lang="en-GB" sz="3200" b="0" i="0" u="none" strike="noStrike" baseline="0">
          <a:ln>
            <a:noFill/>
          </a:ln>
          <a:solidFill>
            <a:srgbClr val="000000"/>
          </a:solidFill>
          <a:latin typeface="Arial" pitchFamily="18"/>
          <a:ea typeface="DejaVu Sans" pitchFamily="2"/>
          <a:cs typeface="DejaVu Sans" pitchFamily="2"/>
        </a:defRPr>
      </a:lvl1pPr>
    </p:bodyStyle>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Freeform 1"/>
          <p:cNvSpPr/>
          <p:nvPr/>
        </p:nvSpPr>
        <p:spPr>
          <a:xfrm>
            <a:off x="0" y="4680"/>
            <a:ext cx="10080720" cy="914400"/>
          </a:xfrm>
          <a:custGeom>
            <a:avLst/>
            <a:gdLst>
              <a:gd name="f0" fmla="val 0"/>
              <a:gd name="f1" fmla="val 21600"/>
            </a:gdLst>
            <a:ahLst/>
            <a:cxnLst>
              <a:cxn ang="3cd4">
                <a:pos x="hc" y="t"/>
              </a:cxn>
              <a:cxn ang="0">
                <a:pos x="r" y="vc"/>
              </a:cxn>
              <a:cxn ang="cd4">
                <a:pos x="hc" y="b"/>
              </a:cxn>
              <a:cxn ang="cd2">
                <a:pos x="l" y="vc"/>
              </a:cxn>
            </a:cxnLst>
            <a:rect l="l" t="t" r="r" b="b"/>
            <a:pathLst>
              <a:path w="21600" h="21600">
                <a:moveTo>
                  <a:pt x="f0" y="f0"/>
                </a:moveTo>
                <a:lnTo>
                  <a:pt x="f1" y="f0"/>
                </a:lnTo>
                <a:lnTo>
                  <a:pt x="f1" y="f1"/>
                </a:lnTo>
                <a:lnTo>
                  <a:pt x="f0" y="f1"/>
                </a:lnTo>
                <a:lnTo>
                  <a:pt x="f0" y="f0"/>
                </a:lnTo>
                <a:close/>
              </a:path>
            </a:pathLst>
          </a:custGeom>
          <a:solidFill>
            <a:srgbClr val="000000"/>
          </a:solidFill>
          <a:ln w="9360">
            <a:solidFill>
              <a:srgbClr val="000000"/>
            </a:solidFill>
            <a:prstDash val="solid"/>
            <a:round/>
          </a:ln>
        </p:spPr>
        <p:txBody>
          <a:bodyPr vert="horz" wrap="none" lIns="90000" tIns="46800" rIns="90000" bIns="46800" anchor="ctr" anchorCtr="0" compatLnSpc="1"/>
          <a:lstStyle/>
          <a:p>
            <a:pPr marL="0" marR="0" lvl="0" indent="0" algn="l" rtl="0" hangingPunct="0">
              <a:lnSpc>
                <a:spcPct val="104000"/>
              </a:lnSpc>
              <a:spcBef>
                <a:spcPts val="0"/>
              </a:spcBef>
              <a:spcAft>
                <a:spcPts val="0"/>
              </a:spcAft>
              <a:buNone/>
              <a:tabLst>
                <a:tab pos="0" algn="l"/>
                <a:tab pos="448919" algn="l"/>
                <a:tab pos="898199" algn="l"/>
                <a:tab pos="1347480" algn="l"/>
                <a:tab pos="1796760" algn="l"/>
                <a:tab pos="2246040" algn="l"/>
                <a:tab pos="2695320" algn="l"/>
                <a:tab pos="3144600" algn="l"/>
                <a:tab pos="3593880" algn="l"/>
                <a:tab pos="4043159" algn="l"/>
                <a:tab pos="4492440" algn="l"/>
                <a:tab pos="4941719" algn="l"/>
                <a:tab pos="5391000" algn="l"/>
                <a:tab pos="5840280" algn="l"/>
                <a:tab pos="6289560" algn="l"/>
                <a:tab pos="6738840" algn="l"/>
                <a:tab pos="7188120" algn="l"/>
                <a:tab pos="7637400" algn="l"/>
                <a:tab pos="8086679" algn="l"/>
                <a:tab pos="8535960" algn="l"/>
                <a:tab pos="8985240" algn="l"/>
              </a:tabLst>
            </a:pPr>
            <a:endParaRPr lang="en-GB" sz="1800" b="0" i="0" u="none" strike="noStrike" baseline="0" dirty="0">
              <a:ln>
                <a:noFill/>
              </a:ln>
              <a:solidFill>
                <a:srgbClr val="000000"/>
              </a:solidFill>
              <a:latin typeface="Arial" pitchFamily="18"/>
              <a:ea typeface="DejaVu Sans" pitchFamily="2"/>
              <a:cs typeface="DejaVu Sans" pitchFamily="2"/>
            </a:endParaRPr>
          </a:p>
        </p:txBody>
      </p:sp>
      <p:sp>
        <p:nvSpPr>
          <p:cNvPr id="3" name="Title Placeholder 2"/>
          <p:cNvSpPr txBox="1">
            <a:spLocks noGrp="1"/>
          </p:cNvSpPr>
          <p:nvPr>
            <p:ph type="title"/>
          </p:nvPr>
        </p:nvSpPr>
        <p:spPr>
          <a:xfrm>
            <a:off x="533160" y="2627280"/>
            <a:ext cx="9032760" cy="1224360"/>
          </a:xfrm>
          <a:prstGeom prst="rect">
            <a:avLst/>
          </a:prstGeom>
          <a:noFill/>
          <a:ln>
            <a:noFill/>
          </a:ln>
        </p:spPr>
        <p:txBody>
          <a:bodyPr vert="horz" lIns="0" tIns="0" rIns="0" bIns="0" anchor="ctr" anchorCtr="0" compatLnSpc="1"/>
          <a:lstStyle>
            <a:defPPr lvl="0">
              <a:buNone/>
            </a:defPPr>
            <a:lvl1pPr lvl="0">
              <a:buNone/>
            </a:lvl1pPr>
            <a:lvl2pPr lvl="1">
              <a:buSzPct val="45000"/>
              <a:buFont typeface="StarSymbol"/>
              <a:buChar char="●"/>
            </a:lvl2pPr>
            <a:lvl3pPr lvl="2">
              <a:buSzPct val="45000"/>
              <a:buFont typeface="StarSymbol"/>
              <a:buChar char="●"/>
            </a:lvl3pPr>
            <a:lvl4pPr lvl="3">
              <a:buSzPct val="45000"/>
              <a:buFont typeface="StarSymbol"/>
              <a:buChar char="●"/>
            </a:lvl4pPr>
            <a:lvl5pPr lvl="4">
              <a:buSzPct val="45000"/>
              <a:buFont typeface="StarSymbol"/>
              <a:buChar char="●"/>
            </a:lvl5pPr>
            <a:lvl6pPr lvl="5">
              <a:buSzPct val="45000"/>
              <a:buFont typeface="StarSymbol"/>
              <a:buChar char="●"/>
            </a:lvl6pPr>
            <a:lvl7pPr lvl="6">
              <a:buSzPct val="45000"/>
              <a:buFont typeface="StarSymbol"/>
              <a:buChar char="●"/>
            </a:lvl7pPr>
            <a:lvl8pPr lvl="7">
              <a:buSzPct val="45000"/>
              <a:buFont typeface="StarSymbol"/>
              <a:buChar char="●"/>
            </a:lvl8pPr>
            <a:lvl9pPr lvl="8">
              <a:buSzPct val="45000"/>
              <a:buFont typeface="StarSymbol"/>
              <a:buChar char="●"/>
            </a:lvl9pPr>
          </a:lstStyle>
          <a:p>
            <a:endParaRPr lang="en-GB"/>
          </a:p>
        </p:txBody>
      </p:sp>
      <p:sp>
        <p:nvSpPr>
          <p:cNvPr id="4" name="Text Placeholder 3"/>
          <p:cNvSpPr txBox="1">
            <a:spLocks noGrp="1"/>
          </p:cNvSpPr>
          <p:nvPr>
            <p:ph type="body" idx="1"/>
          </p:nvPr>
        </p:nvSpPr>
        <p:spPr>
          <a:xfrm>
            <a:off x="502920" y="1768320"/>
            <a:ext cx="9032760" cy="4384800"/>
          </a:xfrm>
          <a:prstGeom prst="rect">
            <a:avLst/>
          </a:prstGeom>
          <a:noFill/>
          <a:ln>
            <a:noFill/>
          </a:ln>
        </p:spPr>
        <p:txBody>
          <a:bodyPr vert="horz" lIns="0" tIns="0" rIns="0" bIns="0" anchor="t" anchorCtr="0" compatLnSpc="1"/>
          <a:lstStyle>
            <a:defPPr marL="342720" marR="0" lvl="0" indent="-342720" algn="l" rtl="0" hangingPunct="0">
              <a:lnSpc>
                <a:spcPct val="104000"/>
              </a:lnSpc>
              <a:spcBef>
                <a:spcPts val="0"/>
              </a:spcBef>
              <a:spcAft>
                <a:spcPts val="1423"/>
              </a:spcAft>
              <a:buNone/>
              <a:tabLst>
                <a:tab pos="342720" algn="l"/>
                <a:tab pos="448920" algn="l"/>
                <a:tab pos="898200" algn="l"/>
                <a:tab pos="1347480" algn="l"/>
                <a:tab pos="1796760" algn="l"/>
                <a:tab pos="2246040" algn="l"/>
                <a:tab pos="2695320" algn="l"/>
                <a:tab pos="3144600" algn="l"/>
                <a:tab pos="3593879" algn="l"/>
                <a:tab pos="4043160" algn="l"/>
                <a:tab pos="4492439" algn="l"/>
                <a:tab pos="4941360" algn="l"/>
                <a:tab pos="5390640" algn="l"/>
                <a:tab pos="5839920" algn="l"/>
                <a:tab pos="6289200" algn="l"/>
                <a:tab pos="6738479" algn="l"/>
                <a:tab pos="7187760" algn="l"/>
                <a:tab pos="7637039" algn="l"/>
                <a:tab pos="8086320" algn="l"/>
                <a:tab pos="8535600" algn="l"/>
                <a:tab pos="8984880" algn="l"/>
              </a:tabLst>
              <a:defRPr lang="en-GB" sz="3200" b="0" i="0" u="none" strike="noStrike" kern="1200" baseline="0">
                <a:ln>
                  <a:noFill/>
                </a:ln>
                <a:solidFill>
                  <a:srgbClr val="000000"/>
                </a:solidFill>
                <a:latin typeface="Arial" pitchFamily="18"/>
                <a:ea typeface="DejaVu Sans" pitchFamily="2"/>
                <a:cs typeface="DejaVu Sans" pitchFamily="2"/>
              </a:defRPr>
            </a:defPPr>
            <a:lvl1pPr marL="342720" marR="0" lvl="0" indent="-342720" algn="l" rtl="0" hangingPunct="0">
              <a:lnSpc>
                <a:spcPct val="104000"/>
              </a:lnSpc>
              <a:spcBef>
                <a:spcPts val="0"/>
              </a:spcBef>
              <a:spcAft>
                <a:spcPts val="1423"/>
              </a:spcAft>
              <a:buNone/>
              <a:tabLst>
                <a:tab pos="342720" algn="l"/>
                <a:tab pos="448920" algn="l"/>
                <a:tab pos="898200" algn="l"/>
                <a:tab pos="1347480" algn="l"/>
                <a:tab pos="1796760" algn="l"/>
                <a:tab pos="2246040" algn="l"/>
                <a:tab pos="2695320" algn="l"/>
                <a:tab pos="3144600" algn="l"/>
                <a:tab pos="3593879" algn="l"/>
                <a:tab pos="4043160" algn="l"/>
                <a:tab pos="4492439" algn="l"/>
                <a:tab pos="4941360" algn="l"/>
                <a:tab pos="5390640" algn="l"/>
                <a:tab pos="5839920" algn="l"/>
                <a:tab pos="6289200" algn="l"/>
                <a:tab pos="6738479" algn="l"/>
                <a:tab pos="7187760" algn="l"/>
                <a:tab pos="7637039" algn="l"/>
                <a:tab pos="8086320" algn="l"/>
                <a:tab pos="8535600" algn="l"/>
                <a:tab pos="8984880" algn="l"/>
              </a:tabLst>
              <a:defRPr lang="en-GB" sz="3200" b="0" i="0" u="none" strike="noStrike" kern="1200" baseline="0">
                <a:ln>
                  <a:noFill/>
                </a:ln>
                <a:solidFill>
                  <a:srgbClr val="000000"/>
                </a:solidFill>
                <a:latin typeface="Arial" pitchFamily="18"/>
                <a:ea typeface="DejaVu Sans" pitchFamily="2"/>
                <a:cs typeface="DejaVu Sans" pitchFamily="2"/>
              </a:defRPr>
            </a:lvl1pPr>
            <a:lvl2pPr marL="742680" marR="0" lvl="1" indent="-285480" algn="l" rtl="0" hangingPunct="0">
              <a:lnSpc>
                <a:spcPct val="104000"/>
              </a:lnSpc>
              <a:spcBef>
                <a:spcPts val="0"/>
              </a:spcBef>
              <a:spcAft>
                <a:spcPts val="1137"/>
              </a:spcAft>
              <a:buClr>
                <a:srgbClr val="000000"/>
              </a:buClr>
              <a:buSzPct val="100000"/>
              <a:buFont typeface="Times New Roman" pitchFamily="18"/>
              <a:buChar char="–"/>
              <a:tabLst>
                <a:tab pos="742680" algn="l"/>
                <a:tab pos="898200" algn="l"/>
                <a:tab pos="1347480" algn="l"/>
                <a:tab pos="1796760" algn="l"/>
                <a:tab pos="2246040" algn="l"/>
                <a:tab pos="2694960" algn="l"/>
                <a:tab pos="3144240" algn="l"/>
                <a:tab pos="3593520" algn="l"/>
                <a:tab pos="4042800" algn="l"/>
                <a:tab pos="4492080" algn="l"/>
                <a:tab pos="4941360" algn="l"/>
                <a:tab pos="5390640" algn="l"/>
                <a:tab pos="5839920" algn="l"/>
                <a:tab pos="6289200" algn="l"/>
                <a:tab pos="6738480" algn="l"/>
                <a:tab pos="7187759" algn="l"/>
                <a:tab pos="7637040" algn="l"/>
                <a:tab pos="8086320" algn="l"/>
                <a:tab pos="8535600" algn="l"/>
                <a:tab pos="8984880" algn="l"/>
                <a:tab pos="9434160" algn="l"/>
              </a:tabLst>
              <a:defRPr lang="en-GB" sz="2800" b="0" i="0" u="none" strike="noStrike" kern="1200" baseline="0">
                <a:ln>
                  <a:noFill/>
                </a:ln>
                <a:solidFill>
                  <a:srgbClr val="000000"/>
                </a:solidFill>
                <a:latin typeface="Arial" pitchFamily="18"/>
                <a:ea typeface="DejaVu Sans" pitchFamily="2"/>
                <a:cs typeface="DejaVu Sans" pitchFamily="2"/>
              </a:defRPr>
            </a:lvl2pPr>
            <a:lvl3pPr marL="1143000" marR="0" lvl="2" indent="-228600" algn="l" rtl="0" hangingPunct="0">
              <a:lnSpc>
                <a:spcPct val="104000"/>
              </a:lnSpc>
              <a:spcBef>
                <a:spcPts val="0"/>
              </a:spcBef>
              <a:spcAft>
                <a:spcPts val="848"/>
              </a:spcAft>
              <a:buClr>
                <a:srgbClr val="000000"/>
              </a:buClr>
              <a:buSzPct val="100000"/>
              <a:buFont typeface="Times New Roman" pitchFamily="18"/>
              <a:buChar char="•"/>
              <a:tabLst>
                <a:tab pos="1143000" algn="l"/>
                <a:tab pos="1347480" algn="l"/>
                <a:tab pos="1796760" algn="l"/>
                <a:tab pos="2246040" algn="l"/>
                <a:tab pos="2695319" algn="l"/>
                <a:tab pos="3144599" algn="l"/>
                <a:tab pos="3593880" algn="l"/>
                <a:tab pos="4043160" algn="l"/>
                <a:tab pos="4492440" algn="l"/>
                <a:tab pos="4941720" algn="l"/>
                <a:tab pos="5391000" algn="l"/>
                <a:tab pos="5840279" algn="l"/>
                <a:tab pos="6289560" algn="l"/>
                <a:tab pos="6738840" algn="l"/>
                <a:tab pos="7188119" algn="l"/>
                <a:tab pos="7637400" algn="l"/>
                <a:tab pos="8086679" algn="l"/>
                <a:tab pos="8535960" algn="l"/>
                <a:tab pos="8985240" algn="l"/>
                <a:tab pos="9434160" algn="l"/>
                <a:tab pos="9883440" algn="l"/>
              </a:tabLst>
              <a:defRPr lang="en-GB" sz="2400" b="0" i="0" u="none" strike="noStrike" kern="1200" baseline="0">
                <a:ln>
                  <a:noFill/>
                </a:ln>
                <a:solidFill>
                  <a:srgbClr val="000000"/>
                </a:solidFill>
                <a:latin typeface="Arial" pitchFamily="18"/>
                <a:ea typeface="DejaVu Sans" pitchFamily="2"/>
                <a:cs typeface="DejaVu Sans" pitchFamily="2"/>
              </a:defRPr>
            </a:lvl3pPr>
            <a:lvl4pPr marL="1600199" marR="0" lvl="3" indent="-228600" algn="l" rtl="0" hangingPunct="0">
              <a:lnSpc>
                <a:spcPct val="104000"/>
              </a:lnSpc>
              <a:spcBef>
                <a:spcPts val="0"/>
              </a:spcBef>
              <a:spcAft>
                <a:spcPts val="573"/>
              </a:spcAft>
              <a:buClr>
                <a:srgbClr val="000000"/>
              </a:buClr>
              <a:buSzPct val="100000"/>
              <a:buFont typeface="Times New Roman" pitchFamily="18"/>
              <a:buChar char="–"/>
              <a:tabLst>
                <a:tab pos="1600200" algn="l"/>
                <a:tab pos="1796760" algn="l"/>
                <a:tab pos="2246040" algn="l"/>
                <a:tab pos="2695320" algn="l"/>
                <a:tab pos="3144600" algn="l"/>
                <a:tab pos="3593880" algn="l"/>
                <a:tab pos="4043160" algn="l"/>
                <a:tab pos="4492439" algn="l"/>
                <a:tab pos="4941720" algn="l"/>
                <a:tab pos="5391000" algn="l"/>
                <a:tab pos="5840279" algn="l"/>
                <a:tab pos="6289560" algn="l"/>
                <a:tab pos="6738840" algn="l"/>
                <a:tab pos="7188120" algn="l"/>
                <a:tab pos="7637400" algn="l"/>
                <a:tab pos="8086680" algn="l"/>
                <a:tab pos="8535959" algn="l"/>
                <a:tab pos="8985240" algn="l"/>
                <a:tab pos="9434160" algn="l"/>
                <a:tab pos="9883440" algn="l"/>
                <a:tab pos="10332720" algn="l"/>
              </a:tabLst>
              <a:defRPr lang="en-GB" sz="2000" b="0" i="0" u="none" strike="noStrike" kern="1200" baseline="0">
                <a:ln>
                  <a:noFill/>
                </a:ln>
                <a:solidFill>
                  <a:srgbClr val="000000"/>
                </a:solidFill>
                <a:latin typeface="Arial" pitchFamily="18"/>
                <a:ea typeface="DejaVu Sans" pitchFamily="2"/>
                <a:cs typeface="DejaVu Sans" pitchFamily="2"/>
              </a:defRPr>
            </a:lvl4pPr>
            <a:lvl5pPr marL="2057400" marR="0" lvl="4" indent="-228600" algn="l" rtl="0" hangingPunct="0">
              <a:lnSpc>
                <a:spcPct val="104000"/>
              </a:lnSpc>
              <a:spcBef>
                <a:spcPts val="0"/>
              </a:spcBef>
              <a:spcAft>
                <a:spcPts val="286"/>
              </a:spcAft>
              <a:buClr>
                <a:srgbClr val="000000"/>
              </a:buClr>
              <a:buSzPct val="100000"/>
              <a:buFont typeface="Times New Roman" pitchFamily="18"/>
              <a:buChar char="»"/>
              <a:tabLst>
                <a:tab pos="2057400" algn="l"/>
                <a:tab pos="2246040" algn="l"/>
                <a:tab pos="2695320" algn="l"/>
                <a:tab pos="3144600" algn="l"/>
                <a:tab pos="3593880" algn="l"/>
                <a:tab pos="4043160" algn="l"/>
                <a:tab pos="4492439" algn="l"/>
                <a:tab pos="4941720" algn="l"/>
                <a:tab pos="5391000" algn="l"/>
                <a:tab pos="5840279" algn="l"/>
                <a:tab pos="6289560" algn="l"/>
                <a:tab pos="6738840" algn="l"/>
                <a:tab pos="7188120" algn="l"/>
                <a:tab pos="7637400" algn="l"/>
                <a:tab pos="8086679" algn="l"/>
                <a:tab pos="8535959" algn="l"/>
                <a:tab pos="8985240" algn="l"/>
                <a:tab pos="9434160" algn="l"/>
                <a:tab pos="9883440" algn="l"/>
                <a:tab pos="10332719" algn="l"/>
                <a:tab pos="10782000" algn="l"/>
              </a:tabLst>
              <a:defRPr lang="en-GB" sz="2000" b="0" i="0" u="none" strike="noStrike" kern="1200" baseline="0">
                <a:ln>
                  <a:noFill/>
                </a:ln>
                <a:solidFill>
                  <a:srgbClr val="000000"/>
                </a:solidFill>
                <a:latin typeface="Arial" pitchFamily="18"/>
                <a:ea typeface="DejaVu Sans" pitchFamily="2"/>
                <a:cs typeface="DejaVu Sans" pitchFamily="2"/>
              </a:defRPr>
            </a:lvl5pPr>
            <a:lvl6pPr marL="2057400" marR="0" lvl="5" indent="-228600" algn="l" rtl="0" hangingPunct="0">
              <a:lnSpc>
                <a:spcPct val="104000"/>
              </a:lnSpc>
              <a:spcBef>
                <a:spcPts val="0"/>
              </a:spcBef>
              <a:spcAft>
                <a:spcPts val="286"/>
              </a:spcAft>
              <a:buClr>
                <a:srgbClr val="000000"/>
              </a:buClr>
              <a:buSzPct val="100000"/>
              <a:buFont typeface="Times New Roman" pitchFamily="18"/>
              <a:buChar char="»"/>
              <a:tabLst>
                <a:tab pos="2057400" algn="l"/>
                <a:tab pos="2246040" algn="l"/>
                <a:tab pos="2695320" algn="l"/>
                <a:tab pos="3144600" algn="l"/>
                <a:tab pos="3593880" algn="l"/>
                <a:tab pos="4043160" algn="l"/>
                <a:tab pos="4492439" algn="l"/>
                <a:tab pos="4941720" algn="l"/>
                <a:tab pos="5391000" algn="l"/>
                <a:tab pos="5840279" algn="l"/>
                <a:tab pos="6289560" algn="l"/>
                <a:tab pos="6738840" algn="l"/>
                <a:tab pos="7188120" algn="l"/>
                <a:tab pos="7637400" algn="l"/>
                <a:tab pos="8086679" algn="l"/>
                <a:tab pos="8535959" algn="l"/>
                <a:tab pos="8985240" algn="l"/>
                <a:tab pos="9434160" algn="l"/>
                <a:tab pos="9883440" algn="l"/>
                <a:tab pos="10332719" algn="l"/>
                <a:tab pos="10782000" algn="l"/>
              </a:tabLst>
              <a:defRPr lang="en-GB" sz="2000" b="0" i="0" u="none" strike="noStrike" kern="1200" baseline="0">
                <a:ln>
                  <a:noFill/>
                </a:ln>
                <a:solidFill>
                  <a:srgbClr val="000000"/>
                </a:solidFill>
                <a:latin typeface="Arial" pitchFamily="18"/>
                <a:ea typeface="DejaVu Sans" pitchFamily="2"/>
                <a:cs typeface="DejaVu Sans" pitchFamily="2"/>
              </a:defRPr>
            </a:lvl6pPr>
            <a:lvl7pPr marL="2057400" marR="0" lvl="6" indent="-228600" algn="l" rtl="0" hangingPunct="0">
              <a:lnSpc>
                <a:spcPct val="104000"/>
              </a:lnSpc>
              <a:spcBef>
                <a:spcPts val="0"/>
              </a:spcBef>
              <a:spcAft>
                <a:spcPts val="286"/>
              </a:spcAft>
              <a:buClr>
                <a:srgbClr val="000000"/>
              </a:buClr>
              <a:buSzPct val="100000"/>
              <a:buFont typeface="Times New Roman" pitchFamily="18"/>
              <a:buChar char="»"/>
              <a:tabLst>
                <a:tab pos="2057400" algn="l"/>
                <a:tab pos="2246040" algn="l"/>
                <a:tab pos="2695320" algn="l"/>
                <a:tab pos="3144600" algn="l"/>
                <a:tab pos="3593880" algn="l"/>
                <a:tab pos="4043160" algn="l"/>
                <a:tab pos="4492439" algn="l"/>
                <a:tab pos="4941720" algn="l"/>
                <a:tab pos="5391000" algn="l"/>
                <a:tab pos="5840279" algn="l"/>
                <a:tab pos="6289560" algn="l"/>
                <a:tab pos="6738840" algn="l"/>
                <a:tab pos="7188120" algn="l"/>
                <a:tab pos="7637400" algn="l"/>
                <a:tab pos="8086679" algn="l"/>
                <a:tab pos="8535959" algn="l"/>
                <a:tab pos="8985240" algn="l"/>
                <a:tab pos="9434160" algn="l"/>
                <a:tab pos="9883440" algn="l"/>
                <a:tab pos="10332719" algn="l"/>
                <a:tab pos="10782000" algn="l"/>
              </a:tabLst>
              <a:defRPr lang="en-GB" sz="2000" b="0" i="0" u="none" strike="noStrike" kern="1200" baseline="0">
                <a:ln>
                  <a:noFill/>
                </a:ln>
                <a:solidFill>
                  <a:srgbClr val="000000"/>
                </a:solidFill>
                <a:latin typeface="Arial" pitchFamily="18"/>
                <a:ea typeface="DejaVu Sans" pitchFamily="2"/>
                <a:cs typeface="DejaVu Sans" pitchFamily="2"/>
              </a:defRPr>
            </a:lvl7pPr>
            <a:lvl8pPr marL="2057400" marR="0" lvl="7" indent="-228600" algn="l" rtl="0" hangingPunct="0">
              <a:lnSpc>
                <a:spcPct val="104000"/>
              </a:lnSpc>
              <a:spcBef>
                <a:spcPts val="0"/>
              </a:spcBef>
              <a:spcAft>
                <a:spcPts val="286"/>
              </a:spcAft>
              <a:buClr>
                <a:srgbClr val="000000"/>
              </a:buClr>
              <a:buSzPct val="100000"/>
              <a:buFont typeface="Times New Roman" pitchFamily="18"/>
              <a:buChar char="»"/>
              <a:tabLst>
                <a:tab pos="2057400" algn="l"/>
                <a:tab pos="2246040" algn="l"/>
                <a:tab pos="2695320" algn="l"/>
                <a:tab pos="3144600" algn="l"/>
                <a:tab pos="3593880" algn="l"/>
                <a:tab pos="4043160" algn="l"/>
                <a:tab pos="4492439" algn="l"/>
                <a:tab pos="4941720" algn="l"/>
                <a:tab pos="5391000" algn="l"/>
                <a:tab pos="5840279" algn="l"/>
                <a:tab pos="6289560" algn="l"/>
                <a:tab pos="6738840" algn="l"/>
                <a:tab pos="7188120" algn="l"/>
                <a:tab pos="7637400" algn="l"/>
                <a:tab pos="8086679" algn="l"/>
                <a:tab pos="8535959" algn="l"/>
                <a:tab pos="8985240" algn="l"/>
                <a:tab pos="9434160" algn="l"/>
                <a:tab pos="9883440" algn="l"/>
                <a:tab pos="10332719" algn="l"/>
                <a:tab pos="10782000" algn="l"/>
              </a:tabLst>
              <a:defRPr lang="en-GB" sz="2000" b="0" i="0" u="none" strike="noStrike" kern="1200" baseline="0">
                <a:ln>
                  <a:noFill/>
                </a:ln>
                <a:solidFill>
                  <a:srgbClr val="000000"/>
                </a:solidFill>
                <a:latin typeface="Arial" pitchFamily="18"/>
                <a:ea typeface="DejaVu Sans" pitchFamily="2"/>
                <a:cs typeface="DejaVu Sans" pitchFamily="2"/>
              </a:defRPr>
            </a:lvl8pPr>
            <a:lvl9pPr marL="2057400" marR="0" lvl="8" indent="-228600" algn="l" rtl="0" hangingPunct="0">
              <a:lnSpc>
                <a:spcPct val="104000"/>
              </a:lnSpc>
              <a:spcBef>
                <a:spcPts val="0"/>
              </a:spcBef>
              <a:spcAft>
                <a:spcPts val="286"/>
              </a:spcAft>
              <a:buClr>
                <a:srgbClr val="000000"/>
              </a:buClr>
              <a:buSzPct val="100000"/>
              <a:buFont typeface="Times New Roman" pitchFamily="18"/>
              <a:buChar char="»"/>
              <a:tabLst>
                <a:tab pos="2057400" algn="l"/>
                <a:tab pos="2246040" algn="l"/>
                <a:tab pos="2695320" algn="l"/>
                <a:tab pos="3144600" algn="l"/>
                <a:tab pos="3593880" algn="l"/>
                <a:tab pos="4043160" algn="l"/>
                <a:tab pos="4492439" algn="l"/>
                <a:tab pos="4941720" algn="l"/>
                <a:tab pos="5391000" algn="l"/>
                <a:tab pos="5840279" algn="l"/>
                <a:tab pos="6289560" algn="l"/>
                <a:tab pos="6738840" algn="l"/>
                <a:tab pos="7188120" algn="l"/>
                <a:tab pos="7637400" algn="l"/>
                <a:tab pos="8086679" algn="l"/>
                <a:tab pos="8535959" algn="l"/>
                <a:tab pos="8985240" algn="l"/>
                <a:tab pos="9434160" algn="l"/>
                <a:tab pos="9883440" algn="l"/>
                <a:tab pos="10332719" algn="l"/>
                <a:tab pos="10782000" algn="l"/>
              </a:tabLst>
              <a:defRPr lang="en-GB" sz="2000" b="0" i="0" u="none" strike="noStrike" kern="1200" baseline="0">
                <a:ln>
                  <a:noFill/>
                </a:ln>
                <a:solidFill>
                  <a:srgbClr val="000000"/>
                </a:solidFill>
                <a:latin typeface="Arial" pitchFamily="18"/>
                <a:ea typeface="DejaVu Sans" pitchFamily="2"/>
                <a:cs typeface="DejaVu Sans" pitchFamily="2"/>
              </a:defRPr>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txBox="1">
            <a:spLocks noGrp="1"/>
          </p:cNvSpPr>
          <p:nvPr>
            <p:ph type="dt" sz="half" idx="2"/>
          </p:nvPr>
        </p:nvSpPr>
        <p:spPr>
          <a:xfrm>
            <a:off x="503280" y="6886080"/>
            <a:ext cx="2309760" cy="483120"/>
          </a:xfrm>
          <a:prstGeom prst="rect">
            <a:avLst/>
          </a:prstGeom>
          <a:noFill/>
          <a:ln>
            <a:noFill/>
          </a:ln>
        </p:spPr>
        <p:txBody>
          <a:bodyPr wrap="square" lIns="0" tIns="0" rIns="0" bIns="0" anchor="t" anchorCtr="0"/>
          <a:lstStyle>
            <a:lvl1pPr marL="0" marR="0" lvl="0" indent="0" rtl="0" hangingPunct="0">
              <a:lnSpc>
                <a:spcPct val="102000"/>
              </a:lnSpc>
              <a:buNone/>
              <a:tabLst/>
              <a:defRPr lang="en-US" sz="1400" kern="1200">
                <a:solidFill>
                  <a:srgbClr val="000000"/>
                </a:solidFill>
                <a:latin typeface="Times New Roman" pitchFamily="18"/>
                <a:ea typeface="Arial Unicode MS" pitchFamily="2"/>
                <a:cs typeface="Arial Unicode MS" pitchFamily="2"/>
              </a:defRPr>
            </a:lvl1pPr>
          </a:lstStyle>
          <a:p>
            <a:pPr lvl="0"/>
            <a:endParaRPr lang="en-US" dirty="0"/>
          </a:p>
        </p:txBody>
      </p:sp>
      <p:sp>
        <p:nvSpPr>
          <p:cNvPr id="6" name="Footer Placeholder 5"/>
          <p:cNvSpPr txBox="1">
            <a:spLocks noGrp="1"/>
          </p:cNvSpPr>
          <p:nvPr>
            <p:ph type="ftr" sz="quarter" idx="3"/>
          </p:nvPr>
        </p:nvSpPr>
        <p:spPr>
          <a:xfrm>
            <a:off x="3447720" y="6886080"/>
            <a:ext cx="3157559" cy="483120"/>
          </a:xfrm>
          <a:prstGeom prst="rect">
            <a:avLst/>
          </a:prstGeom>
          <a:noFill/>
          <a:ln>
            <a:noFill/>
          </a:ln>
        </p:spPr>
        <p:txBody>
          <a:bodyPr wrap="square" lIns="0" tIns="0" rIns="0" bIns="0" anchor="t" anchorCtr="0"/>
          <a:lstStyle>
            <a:lvl1pPr marL="0" marR="0" lvl="0" indent="0" algn="ctr" rtl="0" hangingPunct="0">
              <a:lnSpc>
                <a:spcPct val="102000"/>
              </a:lnSpc>
              <a:buNone/>
              <a:tabLst/>
              <a:defRPr lang="en-US" sz="1400" kern="1200">
                <a:solidFill>
                  <a:srgbClr val="000000"/>
                </a:solidFill>
                <a:latin typeface="Times New Roman" pitchFamily="18"/>
                <a:ea typeface="Arial Unicode MS" pitchFamily="2"/>
                <a:cs typeface="Arial Unicode MS" pitchFamily="2"/>
              </a:defRPr>
            </a:lvl1pPr>
          </a:lstStyle>
          <a:p>
            <a:pPr lvl="0"/>
            <a:endParaRPr lang="en-US" dirty="0"/>
          </a:p>
        </p:txBody>
      </p:sp>
      <p:sp>
        <p:nvSpPr>
          <p:cNvPr id="7" name="Slide Number Placeholder 6"/>
          <p:cNvSpPr txBox="1">
            <a:spLocks noGrp="1"/>
          </p:cNvSpPr>
          <p:nvPr>
            <p:ph type="sldNum" sz="quarter" idx="4"/>
          </p:nvPr>
        </p:nvSpPr>
        <p:spPr>
          <a:xfrm>
            <a:off x="7226280" y="6886080"/>
            <a:ext cx="2309760" cy="483120"/>
          </a:xfrm>
          <a:prstGeom prst="rect">
            <a:avLst/>
          </a:prstGeom>
          <a:noFill/>
          <a:ln>
            <a:noFill/>
          </a:ln>
        </p:spPr>
        <p:txBody>
          <a:bodyPr wrap="square" lIns="0" tIns="0" rIns="0" bIns="0" anchor="t" anchorCtr="0"/>
          <a:lstStyle>
            <a:lvl1pPr marL="0" marR="0" lvl="0" indent="0" algn="r" rtl="0" hangingPunct="0">
              <a:lnSpc>
                <a:spcPct val="102000"/>
              </a:lnSpc>
              <a:buNone/>
              <a:tabLst/>
              <a:defRPr lang="en-US" sz="1400" kern="1200">
                <a:solidFill>
                  <a:srgbClr val="000000"/>
                </a:solidFill>
                <a:latin typeface="Times New Roman" pitchFamily="18"/>
                <a:ea typeface="Arial Unicode MS" pitchFamily="2"/>
                <a:cs typeface="Arial Unicode MS" pitchFamily="2"/>
              </a:defRPr>
            </a:lvl1pPr>
          </a:lstStyle>
          <a:p>
            <a:pPr lvl="0"/>
            <a:fld id="{EFCA7022-4298-4F88-BD71-B7DA7E581FE0}" type="slidenum">
              <a:t>‹Nº›</a:t>
            </a:fld>
            <a:endParaRPr lang="en-US" dirty="0"/>
          </a:p>
        </p:txBody>
      </p:sp>
      <p:pic>
        <p:nvPicPr>
          <p:cNvPr id="8" name="Picture 7"/>
          <p:cNvPicPr>
            <a:picLocks noChangeAspect="1"/>
          </p:cNvPicPr>
          <p:nvPr/>
        </p:nvPicPr>
        <p:blipFill>
          <a:blip r:embed="rId13">
            <a:lum/>
            <a:alphaModFix/>
          </a:blip>
          <a:srcRect/>
          <a:stretch>
            <a:fillRect/>
          </a:stretch>
        </p:blipFill>
        <p:spPr>
          <a:xfrm>
            <a:off x="11160" y="0"/>
            <a:ext cx="1393919" cy="914400"/>
          </a:xfrm>
          <a:prstGeom prst="rect">
            <a:avLst/>
          </a:prstGeom>
          <a:noFill/>
          <a:ln>
            <a:noFill/>
          </a:ln>
        </p:spPr>
      </p:pic>
      <p:sp>
        <p:nvSpPr>
          <p:cNvPr id="9" name="Freeform 8"/>
          <p:cNvSpPr/>
          <p:nvPr/>
        </p:nvSpPr>
        <p:spPr>
          <a:xfrm>
            <a:off x="1166760" y="431640"/>
            <a:ext cx="3657600" cy="457200"/>
          </a:xfrm>
          <a:custGeom>
            <a:avLst/>
            <a:gdLst>
              <a:gd name="f0" fmla="val 0"/>
              <a:gd name="f1" fmla="val 21600"/>
            </a:gdLst>
            <a:ahLst/>
            <a:cxnLst>
              <a:cxn ang="3cd4">
                <a:pos x="hc" y="t"/>
              </a:cxn>
              <a:cxn ang="0">
                <a:pos x="r" y="vc"/>
              </a:cxn>
              <a:cxn ang="cd4">
                <a:pos x="hc" y="b"/>
              </a:cxn>
              <a:cxn ang="cd2">
                <a:pos x="l" y="vc"/>
              </a:cxn>
            </a:cxnLst>
            <a:rect l="l" t="t" r="r" b="b"/>
            <a:pathLst>
              <a:path w="21600" h="21600">
                <a:moveTo>
                  <a:pt x="f0" y="f0"/>
                </a:moveTo>
                <a:lnTo>
                  <a:pt x="f1" y="f0"/>
                </a:lnTo>
                <a:lnTo>
                  <a:pt x="f1" y="f1"/>
                </a:lnTo>
                <a:lnTo>
                  <a:pt x="f0" y="f1"/>
                </a:lnTo>
                <a:lnTo>
                  <a:pt x="f0" y="f0"/>
                </a:lnTo>
                <a:close/>
              </a:path>
            </a:pathLst>
          </a:custGeom>
          <a:noFill/>
          <a:ln>
            <a:noFill/>
            <a:prstDash val="solid"/>
          </a:ln>
        </p:spPr>
        <p:txBody>
          <a:bodyPr vert="horz" wrap="square" lIns="90000" tIns="45000" rIns="90000" bIns="45000" anchor="t" anchorCtr="0" compatLnSpc="1"/>
          <a:lstStyle/>
          <a:p>
            <a:pPr marL="0" marR="0" lvl="0" indent="0" algn="l" rtl="0" hangingPunct="0">
              <a:lnSpc>
                <a:spcPct val="100000"/>
              </a:lnSpc>
              <a:spcBef>
                <a:spcPts val="0"/>
              </a:spcBef>
              <a:spcAft>
                <a:spcPts val="0"/>
              </a:spcAft>
              <a:buNone/>
              <a:tabLst>
                <a:tab pos="0" algn="l"/>
                <a:tab pos="448919" algn="l"/>
                <a:tab pos="898199" algn="l"/>
                <a:tab pos="1347480" algn="l"/>
                <a:tab pos="1796760" algn="l"/>
                <a:tab pos="2246040" algn="l"/>
                <a:tab pos="2695320" algn="l"/>
                <a:tab pos="3144600" algn="l"/>
                <a:tab pos="3593880" algn="l"/>
                <a:tab pos="4043159" algn="l"/>
                <a:tab pos="4492440" algn="l"/>
                <a:tab pos="4941719" algn="l"/>
                <a:tab pos="5391000" algn="l"/>
                <a:tab pos="5840280" algn="l"/>
                <a:tab pos="6289560" algn="l"/>
                <a:tab pos="6738840" algn="l"/>
                <a:tab pos="7188120" algn="l"/>
                <a:tab pos="7637400" algn="l"/>
                <a:tab pos="8086679" algn="l"/>
                <a:tab pos="8535960" algn="l"/>
                <a:tab pos="8985240" algn="l"/>
              </a:tabLst>
            </a:pPr>
            <a:r>
              <a:rPr lang="en-US" sz="2200" b="0" i="0" u="none" strike="noStrike" baseline="0" dirty="0">
                <a:ln>
                  <a:noFill/>
                </a:ln>
                <a:solidFill>
                  <a:srgbClr val="FFFFFF"/>
                </a:solidFill>
                <a:latin typeface="Arial" pitchFamily="18"/>
                <a:ea typeface="DejaVu Sans" pitchFamily="2"/>
                <a:cs typeface="DejaVu Sans" pitchFamily="2"/>
              </a:rPr>
              <a:t>Climate Forecasting Unit</a:t>
            </a: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xmlns:mc="http://schemas.openxmlformats.org/markup-compatibility/2006" xmlns:p14="http://schemas.microsoft.com/office/powerpoint/2010/main">
    <mc:Choice Requires="p14">
      <p:transition spd="slow" p14:dur="2000"/>
    </mc:Choice>
    <mc:Fallback xmlns="">
      <p:transition spd="slow"/>
    </mc:Fallback>
  </mc:AlternateContent>
  <p:hf hdr="0" ftr="0" dt="0"/>
  <p:txStyles>
    <p:titleStyle>
      <a:lvl1pPr marL="0" marR="0" indent="0" algn="ctr" rtl="0" hangingPunct="0">
        <a:lnSpc>
          <a:spcPct val="104000"/>
        </a:lnSpc>
        <a:spcBef>
          <a:spcPts val="0"/>
        </a:spcBef>
        <a:spcAft>
          <a:spcPts val="0"/>
        </a:spcAft>
        <a:tabLst>
          <a:tab pos="0" algn="l"/>
          <a:tab pos="448919" algn="l"/>
          <a:tab pos="898199" algn="l"/>
          <a:tab pos="1347480" algn="l"/>
          <a:tab pos="1796760" algn="l"/>
          <a:tab pos="2246040" algn="l"/>
          <a:tab pos="2695320" algn="l"/>
          <a:tab pos="3144600" algn="l"/>
          <a:tab pos="3593880" algn="l"/>
          <a:tab pos="4043159" algn="l"/>
          <a:tab pos="4492440" algn="l"/>
          <a:tab pos="4941719" algn="l"/>
          <a:tab pos="5391000" algn="l"/>
          <a:tab pos="5840280" algn="l"/>
          <a:tab pos="6289560" algn="l"/>
          <a:tab pos="6738840" algn="l"/>
          <a:tab pos="7188120" algn="l"/>
          <a:tab pos="7637400" algn="l"/>
          <a:tab pos="8086679" algn="l"/>
          <a:tab pos="8535960" algn="l"/>
          <a:tab pos="8985240" algn="l"/>
        </a:tabLst>
        <a:defRPr lang="en-GB" sz="4400" b="0" i="0" u="none" strike="noStrike" kern="1200" baseline="0">
          <a:ln>
            <a:noFill/>
          </a:ln>
          <a:solidFill>
            <a:srgbClr val="000000"/>
          </a:solidFill>
          <a:latin typeface="Arial" pitchFamily="18"/>
          <a:ea typeface="DejaVu Sans" pitchFamily="2"/>
          <a:cs typeface="DejaVu Sans" pitchFamily="2"/>
        </a:defRPr>
      </a:lvl1pPr>
    </p:titleStyle>
    <p:bodyStyle>
      <a:lvl1pPr marL="342720" marR="0" indent="-342720" algn="l" rtl="0" hangingPunct="0">
        <a:lnSpc>
          <a:spcPct val="104000"/>
        </a:lnSpc>
        <a:spcBef>
          <a:spcPts val="0"/>
        </a:spcBef>
        <a:spcAft>
          <a:spcPts val="1423"/>
        </a:spcAft>
        <a:tabLst>
          <a:tab pos="342720" algn="l"/>
          <a:tab pos="448920" algn="l"/>
          <a:tab pos="898200" algn="l"/>
          <a:tab pos="1347480" algn="l"/>
          <a:tab pos="1796760" algn="l"/>
          <a:tab pos="2246040" algn="l"/>
          <a:tab pos="2695320" algn="l"/>
          <a:tab pos="3144600" algn="l"/>
          <a:tab pos="3593879" algn="l"/>
          <a:tab pos="4043160" algn="l"/>
          <a:tab pos="4492439" algn="l"/>
          <a:tab pos="4941360" algn="l"/>
          <a:tab pos="5390640" algn="l"/>
          <a:tab pos="5839920" algn="l"/>
          <a:tab pos="6289200" algn="l"/>
          <a:tab pos="6738479" algn="l"/>
          <a:tab pos="7187760" algn="l"/>
          <a:tab pos="7637039" algn="l"/>
          <a:tab pos="8086320" algn="l"/>
          <a:tab pos="8535600" algn="l"/>
          <a:tab pos="8984880" algn="l"/>
        </a:tabLst>
        <a:defRPr lang="en-GB" sz="3200" b="0" i="0" u="none" strike="noStrike" kern="1200" baseline="0">
          <a:ln>
            <a:noFill/>
          </a:ln>
          <a:solidFill>
            <a:srgbClr val="000000"/>
          </a:solidFill>
          <a:latin typeface="Arial" pitchFamily="18"/>
          <a:ea typeface="DejaVu Sans" pitchFamily="2"/>
          <a:cs typeface="DejaVu Sans" pitchFamily="2"/>
        </a:defRPr>
      </a:lvl1pPr>
    </p:bodyStyle>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Freeform 1"/>
          <p:cNvSpPr/>
          <p:nvPr/>
        </p:nvSpPr>
        <p:spPr>
          <a:xfrm>
            <a:off x="0" y="4680"/>
            <a:ext cx="10080720" cy="914400"/>
          </a:xfrm>
          <a:custGeom>
            <a:avLst/>
            <a:gdLst>
              <a:gd name="f0" fmla="val 0"/>
              <a:gd name="f1" fmla="val 21600"/>
            </a:gdLst>
            <a:ahLst/>
            <a:cxnLst>
              <a:cxn ang="3cd4">
                <a:pos x="hc" y="t"/>
              </a:cxn>
              <a:cxn ang="0">
                <a:pos x="r" y="vc"/>
              </a:cxn>
              <a:cxn ang="cd4">
                <a:pos x="hc" y="b"/>
              </a:cxn>
              <a:cxn ang="cd2">
                <a:pos x="l" y="vc"/>
              </a:cxn>
            </a:cxnLst>
            <a:rect l="l" t="t" r="r" b="b"/>
            <a:pathLst>
              <a:path w="21600" h="21600">
                <a:moveTo>
                  <a:pt x="f0" y="f0"/>
                </a:moveTo>
                <a:lnTo>
                  <a:pt x="f1" y="f0"/>
                </a:lnTo>
                <a:lnTo>
                  <a:pt x="f1" y="f1"/>
                </a:lnTo>
                <a:lnTo>
                  <a:pt x="f0" y="f1"/>
                </a:lnTo>
                <a:lnTo>
                  <a:pt x="f0" y="f0"/>
                </a:lnTo>
                <a:close/>
              </a:path>
            </a:pathLst>
          </a:custGeom>
          <a:solidFill>
            <a:srgbClr val="000000"/>
          </a:solidFill>
          <a:ln w="9360">
            <a:solidFill>
              <a:srgbClr val="000000"/>
            </a:solidFill>
            <a:prstDash val="solid"/>
            <a:round/>
          </a:ln>
        </p:spPr>
        <p:txBody>
          <a:bodyPr vert="horz" wrap="none" lIns="90000" tIns="46800" rIns="90000" bIns="46800" anchor="ctr" anchorCtr="0" compatLnSpc="1"/>
          <a:lstStyle/>
          <a:p>
            <a:pPr marL="0" marR="0" lvl="0" indent="0" algn="l" rtl="0" hangingPunct="0">
              <a:lnSpc>
                <a:spcPct val="104000"/>
              </a:lnSpc>
              <a:spcBef>
                <a:spcPts val="0"/>
              </a:spcBef>
              <a:spcAft>
                <a:spcPts val="0"/>
              </a:spcAft>
              <a:buNone/>
              <a:tabLst>
                <a:tab pos="0" algn="l"/>
                <a:tab pos="448919" algn="l"/>
                <a:tab pos="898199" algn="l"/>
                <a:tab pos="1347480" algn="l"/>
                <a:tab pos="1796760" algn="l"/>
                <a:tab pos="2246040" algn="l"/>
                <a:tab pos="2695320" algn="l"/>
                <a:tab pos="3144600" algn="l"/>
                <a:tab pos="3593880" algn="l"/>
                <a:tab pos="4043159" algn="l"/>
                <a:tab pos="4492440" algn="l"/>
                <a:tab pos="4941719" algn="l"/>
                <a:tab pos="5391000" algn="l"/>
                <a:tab pos="5840280" algn="l"/>
                <a:tab pos="6289560" algn="l"/>
                <a:tab pos="6738840" algn="l"/>
                <a:tab pos="7188120" algn="l"/>
                <a:tab pos="7637400" algn="l"/>
                <a:tab pos="8086679" algn="l"/>
                <a:tab pos="8535960" algn="l"/>
                <a:tab pos="8985240" algn="l"/>
              </a:tabLst>
            </a:pPr>
            <a:endParaRPr lang="en-GB" sz="1800" b="0" i="0" u="none" strike="noStrike" baseline="0" dirty="0">
              <a:ln>
                <a:noFill/>
              </a:ln>
              <a:solidFill>
                <a:srgbClr val="000000"/>
              </a:solidFill>
              <a:latin typeface="Arial" pitchFamily="18"/>
              <a:ea typeface="DejaVu Sans" pitchFamily="2"/>
              <a:cs typeface="DejaVu Sans" pitchFamily="2"/>
            </a:endParaRPr>
          </a:p>
        </p:txBody>
      </p:sp>
      <p:sp>
        <p:nvSpPr>
          <p:cNvPr id="3" name="Title Placeholder 2"/>
          <p:cNvSpPr txBox="1">
            <a:spLocks noGrp="1"/>
          </p:cNvSpPr>
          <p:nvPr>
            <p:ph type="title"/>
          </p:nvPr>
        </p:nvSpPr>
        <p:spPr>
          <a:xfrm>
            <a:off x="533160" y="2627280"/>
            <a:ext cx="9032760" cy="1224360"/>
          </a:xfrm>
          <a:prstGeom prst="rect">
            <a:avLst/>
          </a:prstGeom>
          <a:noFill/>
          <a:ln>
            <a:noFill/>
          </a:ln>
        </p:spPr>
        <p:txBody>
          <a:bodyPr vert="horz" lIns="0" tIns="0" rIns="0" bIns="0" anchor="ctr" anchorCtr="0" compatLnSpc="1"/>
          <a:lstStyle>
            <a:defPPr lvl="0">
              <a:buNone/>
            </a:defPPr>
            <a:lvl1pPr lvl="0">
              <a:buNone/>
            </a:lvl1pPr>
            <a:lvl2pPr lvl="1">
              <a:buSzPct val="45000"/>
              <a:buFont typeface="StarSymbol"/>
              <a:buChar char="●"/>
            </a:lvl2pPr>
            <a:lvl3pPr lvl="2">
              <a:buSzPct val="45000"/>
              <a:buFont typeface="StarSymbol"/>
              <a:buChar char="●"/>
            </a:lvl3pPr>
            <a:lvl4pPr lvl="3">
              <a:buSzPct val="45000"/>
              <a:buFont typeface="StarSymbol"/>
              <a:buChar char="●"/>
            </a:lvl4pPr>
            <a:lvl5pPr lvl="4">
              <a:buSzPct val="45000"/>
              <a:buFont typeface="StarSymbol"/>
              <a:buChar char="●"/>
            </a:lvl5pPr>
            <a:lvl6pPr lvl="5">
              <a:buSzPct val="45000"/>
              <a:buFont typeface="StarSymbol"/>
              <a:buChar char="●"/>
            </a:lvl6pPr>
            <a:lvl7pPr lvl="6">
              <a:buSzPct val="45000"/>
              <a:buFont typeface="StarSymbol"/>
              <a:buChar char="●"/>
            </a:lvl7pPr>
            <a:lvl8pPr lvl="7">
              <a:buSzPct val="45000"/>
              <a:buFont typeface="StarSymbol"/>
              <a:buChar char="●"/>
            </a:lvl8pPr>
            <a:lvl9pPr lvl="8">
              <a:buSzPct val="45000"/>
              <a:buFont typeface="StarSymbol"/>
              <a:buChar char="●"/>
            </a:lvl9pPr>
          </a:lstStyle>
          <a:p>
            <a:endParaRPr lang="en-GB"/>
          </a:p>
        </p:txBody>
      </p:sp>
      <p:sp>
        <p:nvSpPr>
          <p:cNvPr id="4" name="Text Placeholder 3"/>
          <p:cNvSpPr txBox="1">
            <a:spLocks noGrp="1"/>
          </p:cNvSpPr>
          <p:nvPr>
            <p:ph type="body" idx="1"/>
          </p:nvPr>
        </p:nvSpPr>
        <p:spPr>
          <a:xfrm>
            <a:off x="502920" y="1768320"/>
            <a:ext cx="9032760" cy="4384800"/>
          </a:xfrm>
          <a:prstGeom prst="rect">
            <a:avLst/>
          </a:prstGeom>
          <a:noFill/>
          <a:ln>
            <a:noFill/>
          </a:ln>
        </p:spPr>
        <p:txBody>
          <a:bodyPr vert="horz" lIns="0" tIns="0" rIns="0" bIns="0" anchor="t" anchorCtr="0" compatLnSpc="1"/>
          <a:lstStyle>
            <a:defPPr marL="342720" marR="0" lvl="0" indent="-342720" algn="l" rtl="0" hangingPunct="0">
              <a:lnSpc>
                <a:spcPct val="104000"/>
              </a:lnSpc>
              <a:spcBef>
                <a:spcPts val="0"/>
              </a:spcBef>
              <a:spcAft>
                <a:spcPts val="1423"/>
              </a:spcAft>
              <a:buNone/>
              <a:tabLst>
                <a:tab pos="342720" algn="l"/>
                <a:tab pos="448920" algn="l"/>
                <a:tab pos="898200" algn="l"/>
                <a:tab pos="1347480" algn="l"/>
                <a:tab pos="1796760" algn="l"/>
                <a:tab pos="2246040" algn="l"/>
                <a:tab pos="2695320" algn="l"/>
                <a:tab pos="3144600" algn="l"/>
                <a:tab pos="3593879" algn="l"/>
                <a:tab pos="4043160" algn="l"/>
                <a:tab pos="4492439" algn="l"/>
                <a:tab pos="4941360" algn="l"/>
                <a:tab pos="5390640" algn="l"/>
                <a:tab pos="5839920" algn="l"/>
                <a:tab pos="6289200" algn="l"/>
                <a:tab pos="6738479" algn="l"/>
                <a:tab pos="7187760" algn="l"/>
                <a:tab pos="7637039" algn="l"/>
                <a:tab pos="8086320" algn="l"/>
                <a:tab pos="8535600" algn="l"/>
                <a:tab pos="8984880" algn="l"/>
              </a:tabLst>
              <a:defRPr lang="en-GB" sz="3200" b="0" i="0" u="none" strike="noStrike" kern="1200" baseline="0">
                <a:ln>
                  <a:noFill/>
                </a:ln>
                <a:solidFill>
                  <a:srgbClr val="000000"/>
                </a:solidFill>
                <a:latin typeface="Arial" pitchFamily="18"/>
                <a:ea typeface="DejaVu Sans" pitchFamily="2"/>
                <a:cs typeface="DejaVu Sans" pitchFamily="2"/>
              </a:defRPr>
            </a:defPPr>
            <a:lvl1pPr marL="342720" marR="0" lvl="0" indent="-342720" algn="l" rtl="0" hangingPunct="0">
              <a:lnSpc>
                <a:spcPct val="104000"/>
              </a:lnSpc>
              <a:spcBef>
                <a:spcPts val="0"/>
              </a:spcBef>
              <a:spcAft>
                <a:spcPts val="1423"/>
              </a:spcAft>
              <a:buNone/>
              <a:tabLst>
                <a:tab pos="342720" algn="l"/>
                <a:tab pos="448920" algn="l"/>
                <a:tab pos="898200" algn="l"/>
                <a:tab pos="1347480" algn="l"/>
                <a:tab pos="1796760" algn="l"/>
                <a:tab pos="2246040" algn="l"/>
                <a:tab pos="2695320" algn="l"/>
                <a:tab pos="3144600" algn="l"/>
                <a:tab pos="3593879" algn="l"/>
                <a:tab pos="4043160" algn="l"/>
                <a:tab pos="4492439" algn="l"/>
                <a:tab pos="4941360" algn="l"/>
                <a:tab pos="5390640" algn="l"/>
                <a:tab pos="5839920" algn="l"/>
                <a:tab pos="6289200" algn="l"/>
                <a:tab pos="6738479" algn="l"/>
                <a:tab pos="7187760" algn="l"/>
                <a:tab pos="7637039" algn="l"/>
                <a:tab pos="8086320" algn="l"/>
                <a:tab pos="8535600" algn="l"/>
                <a:tab pos="8984880" algn="l"/>
              </a:tabLst>
              <a:defRPr lang="en-GB" sz="3200" b="0" i="0" u="none" strike="noStrike" kern="1200" baseline="0">
                <a:ln>
                  <a:noFill/>
                </a:ln>
                <a:solidFill>
                  <a:srgbClr val="000000"/>
                </a:solidFill>
                <a:latin typeface="Arial" pitchFamily="18"/>
                <a:ea typeface="DejaVu Sans" pitchFamily="2"/>
                <a:cs typeface="DejaVu Sans" pitchFamily="2"/>
              </a:defRPr>
            </a:lvl1pPr>
            <a:lvl2pPr marL="742680" marR="0" lvl="1" indent="-285480" algn="l" rtl="0" hangingPunct="0">
              <a:lnSpc>
                <a:spcPct val="104000"/>
              </a:lnSpc>
              <a:spcBef>
                <a:spcPts val="0"/>
              </a:spcBef>
              <a:spcAft>
                <a:spcPts val="1137"/>
              </a:spcAft>
              <a:buClr>
                <a:srgbClr val="000000"/>
              </a:buClr>
              <a:buSzPct val="100000"/>
              <a:buFont typeface="Times New Roman" pitchFamily="18"/>
              <a:buChar char="–"/>
              <a:tabLst>
                <a:tab pos="742680" algn="l"/>
                <a:tab pos="898200" algn="l"/>
                <a:tab pos="1347480" algn="l"/>
                <a:tab pos="1796760" algn="l"/>
                <a:tab pos="2246040" algn="l"/>
                <a:tab pos="2694960" algn="l"/>
                <a:tab pos="3144240" algn="l"/>
                <a:tab pos="3593520" algn="l"/>
                <a:tab pos="4042800" algn="l"/>
                <a:tab pos="4492080" algn="l"/>
                <a:tab pos="4941360" algn="l"/>
                <a:tab pos="5390640" algn="l"/>
                <a:tab pos="5839920" algn="l"/>
                <a:tab pos="6289200" algn="l"/>
                <a:tab pos="6738480" algn="l"/>
                <a:tab pos="7187759" algn="l"/>
                <a:tab pos="7637040" algn="l"/>
                <a:tab pos="8086320" algn="l"/>
                <a:tab pos="8535600" algn="l"/>
                <a:tab pos="8984880" algn="l"/>
                <a:tab pos="9434160" algn="l"/>
              </a:tabLst>
              <a:defRPr lang="en-GB" sz="2800" b="0" i="0" u="none" strike="noStrike" kern="1200" baseline="0">
                <a:ln>
                  <a:noFill/>
                </a:ln>
                <a:solidFill>
                  <a:srgbClr val="000000"/>
                </a:solidFill>
                <a:latin typeface="Arial" pitchFamily="18"/>
                <a:ea typeface="DejaVu Sans" pitchFamily="2"/>
                <a:cs typeface="DejaVu Sans" pitchFamily="2"/>
              </a:defRPr>
            </a:lvl2pPr>
            <a:lvl3pPr marL="1143000" marR="0" lvl="2" indent="-228600" algn="l" rtl="0" hangingPunct="0">
              <a:lnSpc>
                <a:spcPct val="104000"/>
              </a:lnSpc>
              <a:spcBef>
                <a:spcPts val="0"/>
              </a:spcBef>
              <a:spcAft>
                <a:spcPts val="848"/>
              </a:spcAft>
              <a:buClr>
                <a:srgbClr val="000000"/>
              </a:buClr>
              <a:buSzPct val="100000"/>
              <a:buFont typeface="Times New Roman" pitchFamily="18"/>
              <a:buChar char="•"/>
              <a:tabLst>
                <a:tab pos="1143000" algn="l"/>
                <a:tab pos="1347480" algn="l"/>
                <a:tab pos="1796760" algn="l"/>
                <a:tab pos="2246040" algn="l"/>
                <a:tab pos="2695319" algn="l"/>
                <a:tab pos="3144599" algn="l"/>
                <a:tab pos="3593880" algn="l"/>
                <a:tab pos="4043160" algn="l"/>
                <a:tab pos="4492440" algn="l"/>
                <a:tab pos="4941720" algn="l"/>
                <a:tab pos="5391000" algn="l"/>
                <a:tab pos="5840279" algn="l"/>
                <a:tab pos="6289560" algn="l"/>
                <a:tab pos="6738840" algn="l"/>
                <a:tab pos="7188119" algn="l"/>
                <a:tab pos="7637400" algn="l"/>
                <a:tab pos="8086679" algn="l"/>
                <a:tab pos="8535960" algn="l"/>
                <a:tab pos="8985240" algn="l"/>
                <a:tab pos="9434160" algn="l"/>
                <a:tab pos="9883440" algn="l"/>
              </a:tabLst>
              <a:defRPr lang="en-GB" sz="2400" b="0" i="0" u="none" strike="noStrike" kern="1200" baseline="0">
                <a:ln>
                  <a:noFill/>
                </a:ln>
                <a:solidFill>
                  <a:srgbClr val="000000"/>
                </a:solidFill>
                <a:latin typeface="Arial" pitchFamily="18"/>
                <a:ea typeface="DejaVu Sans" pitchFamily="2"/>
                <a:cs typeface="DejaVu Sans" pitchFamily="2"/>
              </a:defRPr>
            </a:lvl3pPr>
            <a:lvl4pPr marL="1600199" marR="0" lvl="3" indent="-228600" algn="l" rtl="0" hangingPunct="0">
              <a:lnSpc>
                <a:spcPct val="104000"/>
              </a:lnSpc>
              <a:spcBef>
                <a:spcPts val="0"/>
              </a:spcBef>
              <a:spcAft>
                <a:spcPts val="573"/>
              </a:spcAft>
              <a:buClr>
                <a:srgbClr val="000000"/>
              </a:buClr>
              <a:buSzPct val="100000"/>
              <a:buFont typeface="Times New Roman" pitchFamily="18"/>
              <a:buChar char="–"/>
              <a:tabLst>
                <a:tab pos="1600200" algn="l"/>
                <a:tab pos="1796760" algn="l"/>
                <a:tab pos="2246040" algn="l"/>
                <a:tab pos="2695320" algn="l"/>
                <a:tab pos="3144600" algn="l"/>
                <a:tab pos="3593880" algn="l"/>
                <a:tab pos="4043160" algn="l"/>
                <a:tab pos="4492439" algn="l"/>
                <a:tab pos="4941720" algn="l"/>
                <a:tab pos="5391000" algn="l"/>
                <a:tab pos="5840279" algn="l"/>
                <a:tab pos="6289560" algn="l"/>
                <a:tab pos="6738840" algn="l"/>
                <a:tab pos="7188120" algn="l"/>
                <a:tab pos="7637400" algn="l"/>
                <a:tab pos="8086680" algn="l"/>
                <a:tab pos="8535959" algn="l"/>
                <a:tab pos="8985240" algn="l"/>
                <a:tab pos="9434160" algn="l"/>
                <a:tab pos="9883440" algn="l"/>
                <a:tab pos="10332720" algn="l"/>
              </a:tabLst>
              <a:defRPr lang="en-GB" sz="2000" b="0" i="0" u="none" strike="noStrike" kern="1200" baseline="0">
                <a:ln>
                  <a:noFill/>
                </a:ln>
                <a:solidFill>
                  <a:srgbClr val="000000"/>
                </a:solidFill>
                <a:latin typeface="Arial" pitchFamily="18"/>
                <a:ea typeface="DejaVu Sans" pitchFamily="2"/>
                <a:cs typeface="DejaVu Sans" pitchFamily="2"/>
              </a:defRPr>
            </a:lvl4pPr>
            <a:lvl5pPr marL="2057400" marR="0" lvl="4" indent="-228600" algn="l" rtl="0" hangingPunct="0">
              <a:lnSpc>
                <a:spcPct val="104000"/>
              </a:lnSpc>
              <a:spcBef>
                <a:spcPts val="0"/>
              </a:spcBef>
              <a:spcAft>
                <a:spcPts val="286"/>
              </a:spcAft>
              <a:buClr>
                <a:srgbClr val="000000"/>
              </a:buClr>
              <a:buSzPct val="100000"/>
              <a:buFont typeface="Times New Roman" pitchFamily="18"/>
              <a:buChar char="»"/>
              <a:tabLst>
                <a:tab pos="2057400" algn="l"/>
                <a:tab pos="2246040" algn="l"/>
                <a:tab pos="2695320" algn="l"/>
                <a:tab pos="3144600" algn="l"/>
                <a:tab pos="3593880" algn="l"/>
                <a:tab pos="4043160" algn="l"/>
                <a:tab pos="4492439" algn="l"/>
                <a:tab pos="4941720" algn="l"/>
                <a:tab pos="5391000" algn="l"/>
                <a:tab pos="5840279" algn="l"/>
                <a:tab pos="6289560" algn="l"/>
                <a:tab pos="6738840" algn="l"/>
                <a:tab pos="7188120" algn="l"/>
                <a:tab pos="7637400" algn="l"/>
                <a:tab pos="8086679" algn="l"/>
                <a:tab pos="8535959" algn="l"/>
                <a:tab pos="8985240" algn="l"/>
                <a:tab pos="9434160" algn="l"/>
                <a:tab pos="9883440" algn="l"/>
                <a:tab pos="10332719" algn="l"/>
                <a:tab pos="10782000" algn="l"/>
              </a:tabLst>
              <a:defRPr lang="en-GB" sz="2000" b="0" i="0" u="none" strike="noStrike" kern="1200" baseline="0">
                <a:ln>
                  <a:noFill/>
                </a:ln>
                <a:solidFill>
                  <a:srgbClr val="000000"/>
                </a:solidFill>
                <a:latin typeface="Arial" pitchFamily="18"/>
                <a:ea typeface="DejaVu Sans" pitchFamily="2"/>
                <a:cs typeface="DejaVu Sans" pitchFamily="2"/>
              </a:defRPr>
            </a:lvl5pPr>
            <a:lvl6pPr marL="2057400" marR="0" lvl="5" indent="-228600" algn="l" rtl="0" hangingPunct="0">
              <a:lnSpc>
                <a:spcPct val="104000"/>
              </a:lnSpc>
              <a:spcBef>
                <a:spcPts val="0"/>
              </a:spcBef>
              <a:spcAft>
                <a:spcPts val="286"/>
              </a:spcAft>
              <a:buClr>
                <a:srgbClr val="000000"/>
              </a:buClr>
              <a:buSzPct val="100000"/>
              <a:buFont typeface="Times New Roman" pitchFamily="18"/>
              <a:buChar char="»"/>
              <a:tabLst>
                <a:tab pos="2057400" algn="l"/>
                <a:tab pos="2246040" algn="l"/>
                <a:tab pos="2695320" algn="l"/>
                <a:tab pos="3144600" algn="l"/>
                <a:tab pos="3593880" algn="l"/>
                <a:tab pos="4043160" algn="l"/>
                <a:tab pos="4492439" algn="l"/>
                <a:tab pos="4941720" algn="l"/>
                <a:tab pos="5391000" algn="l"/>
                <a:tab pos="5840279" algn="l"/>
                <a:tab pos="6289560" algn="l"/>
                <a:tab pos="6738840" algn="l"/>
                <a:tab pos="7188120" algn="l"/>
                <a:tab pos="7637400" algn="l"/>
                <a:tab pos="8086679" algn="l"/>
                <a:tab pos="8535959" algn="l"/>
                <a:tab pos="8985240" algn="l"/>
                <a:tab pos="9434160" algn="l"/>
                <a:tab pos="9883440" algn="l"/>
                <a:tab pos="10332719" algn="l"/>
                <a:tab pos="10782000" algn="l"/>
              </a:tabLst>
              <a:defRPr lang="en-GB" sz="2000" b="0" i="0" u="none" strike="noStrike" kern="1200" baseline="0">
                <a:ln>
                  <a:noFill/>
                </a:ln>
                <a:solidFill>
                  <a:srgbClr val="000000"/>
                </a:solidFill>
                <a:latin typeface="Arial" pitchFamily="18"/>
                <a:ea typeface="DejaVu Sans" pitchFamily="2"/>
                <a:cs typeface="DejaVu Sans" pitchFamily="2"/>
              </a:defRPr>
            </a:lvl6pPr>
            <a:lvl7pPr marL="2057400" marR="0" lvl="6" indent="-228600" algn="l" rtl="0" hangingPunct="0">
              <a:lnSpc>
                <a:spcPct val="104000"/>
              </a:lnSpc>
              <a:spcBef>
                <a:spcPts val="0"/>
              </a:spcBef>
              <a:spcAft>
                <a:spcPts val="286"/>
              </a:spcAft>
              <a:buClr>
                <a:srgbClr val="000000"/>
              </a:buClr>
              <a:buSzPct val="100000"/>
              <a:buFont typeface="Times New Roman" pitchFamily="18"/>
              <a:buChar char="»"/>
              <a:tabLst>
                <a:tab pos="2057400" algn="l"/>
                <a:tab pos="2246040" algn="l"/>
                <a:tab pos="2695320" algn="l"/>
                <a:tab pos="3144600" algn="l"/>
                <a:tab pos="3593880" algn="l"/>
                <a:tab pos="4043160" algn="l"/>
                <a:tab pos="4492439" algn="l"/>
                <a:tab pos="4941720" algn="l"/>
                <a:tab pos="5391000" algn="l"/>
                <a:tab pos="5840279" algn="l"/>
                <a:tab pos="6289560" algn="l"/>
                <a:tab pos="6738840" algn="l"/>
                <a:tab pos="7188120" algn="l"/>
                <a:tab pos="7637400" algn="l"/>
                <a:tab pos="8086679" algn="l"/>
                <a:tab pos="8535959" algn="l"/>
                <a:tab pos="8985240" algn="l"/>
                <a:tab pos="9434160" algn="l"/>
                <a:tab pos="9883440" algn="l"/>
                <a:tab pos="10332719" algn="l"/>
                <a:tab pos="10782000" algn="l"/>
              </a:tabLst>
              <a:defRPr lang="en-GB" sz="2000" b="0" i="0" u="none" strike="noStrike" kern="1200" baseline="0">
                <a:ln>
                  <a:noFill/>
                </a:ln>
                <a:solidFill>
                  <a:srgbClr val="000000"/>
                </a:solidFill>
                <a:latin typeface="Arial" pitchFamily="18"/>
                <a:ea typeface="DejaVu Sans" pitchFamily="2"/>
                <a:cs typeface="DejaVu Sans" pitchFamily="2"/>
              </a:defRPr>
            </a:lvl7pPr>
            <a:lvl8pPr marL="2057400" marR="0" lvl="7" indent="-228600" algn="l" rtl="0" hangingPunct="0">
              <a:lnSpc>
                <a:spcPct val="104000"/>
              </a:lnSpc>
              <a:spcBef>
                <a:spcPts val="0"/>
              </a:spcBef>
              <a:spcAft>
                <a:spcPts val="286"/>
              </a:spcAft>
              <a:buClr>
                <a:srgbClr val="000000"/>
              </a:buClr>
              <a:buSzPct val="100000"/>
              <a:buFont typeface="Times New Roman" pitchFamily="18"/>
              <a:buChar char="»"/>
              <a:tabLst>
                <a:tab pos="2057400" algn="l"/>
                <a:tab pos="2246040" algn="l"/>
                <a:tab pos="2695320" algn="l"/>
                <a:tab pos="3144600" algn="l"/>
                <a:tab pos="3593880" algn="l"/>
                <a:tab pos="4043160" algn="l"/>
                <a:tab pos="4492439" algn="l"/>
                <a:tab pos="4941720" algn="l"/>
                <a:tab pos="5391000" algn="l"/>
                <a:tab pos="5840279" algn="l"/>
                <a:tab pos="6289560" algn="l"/>
                <a:tab pos="6738840" algn="l"/>
                <a:tab pos="7188120" algn="l"/>
                <a:tab pos="7637400" algn="l"/>
                <a:tab pos="8086679" algn="l"/>
                <a:tab pos="8535959" algn="l"/>
                <a:tab pos="8985240" algn="l"/>
                <a:tab pos="9434160" algn="l"/>
                <a:tab pos="9883440" algn="l"/>
                <a:tab pos="10332719" algn="l"/>
                <a:tab pos="10782000" algn="l"/>
              </a:tabLst>
              <a:defRPr lang="en-GB" sz="2000" b="0" i="0" u="none" strike="noStrike" kern="1200" baseline="0">
                <a:ln>
                  <a:noFill/>
                </a:ln>
                <a:solidFill>
                  <a:srgbClr val="000000"/>
                </a:solidFill>
                <a:latin typeface="Arial" pitchFamily="18"/>
                <a:ea typeface="DejaVu Sans" pitchFamily="2"/>
                <a:cs typeface="DejaVu Sans" pitchFamily="2"/>
              </a:defRPr>
            </a:lvl8pPr>
            <a:lvl9pPr marL="2057400" marR="0" lvl="8" indent="-228600" algn="l" rtl="0" hangingPunct="0">
              <a:lnSpc>
                <a:spcPct val="104000"/>
              </a:lnSpc>
              <a:spcBef>
                <a:spcPts val="0"/>
              </a:spcBef>
              <a:spcAft>
                <a:spcPts val="286"/>
              </a:spcAft>
              <a:buClr>
                <a:srgbClr val="000000"/>
              </a:buClr>
              <a:buSzPct val="100000"/>
              <a:buFont typeface="Times New Roman" pitchFamily="18"/>
              <a:buChar char="»"/>
              <a:tabLst>
                <a:tab pos="2057400" algn="l"/>
                <a:tab pos="2246040" algn="l"/>
                <a:tab pos="2695320" algn="l"/>
                <a:tab pos="3144600" algn="l"/>
                <a:tab pos="3593880" algn="l"/>
                <a:tab pos="4043160" algn="l"/>
                <a:tab pos="4492439" algn="l"/>
                <a:tab pos="4941720" algn="l"/>
                <a:tab pos="5391000" algn="l"/>
                <a:tab pos="5840279" algn="l"/>
                <a:tab pos="6289560" algn="l"/>
                <a:tab pos="6738840" algn="l"/>
                <a:tab pos="7188120" algn="l"/>
                <a:tab pos="7637400" algn="l"/>
                <a:tab pos="8086679" algn="l"/>
                <a:tab pos="8535959" algn="l"/>
                <a:tab pos="8985240" algn="l"/>
                <a:tab pos="9434160" algn="l"/>
                <a:tab pos="9883440" algn="l"/>
                <a:tab pos="10332719" algn="l"/>
                <a:tab pos="10782000" algn="l"/>
              </a:tabLst>
              <a:defRPr lang="en-GB" sz="2000" b="0" i="0" u="none" strike="noStrike" kern="1200" baseline="0">
                <a:ln>
                  <a:noFill/>
                </a:ln>
                <a:solidFill>
                  <a:srgbClr val="000000"/>
                </a:solidFill>
                <a:latin typeface="Arial" pitchFamily="18"/>
                <a:ea typeface="DejaVu Sans" pitchFamily="2"/>
                <a:cs typeface="DejaVu Sans" pitchFamily="2"/>
              </a:defRPr>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txBox="1">
            <a:spLocks noGrp="1"/>
          </p:cNvSpPr>
          <p:nvPr>
            <p:ph type="dt" sz="half" idx="2"/>
          </p:nvPr>
        </p:nvSpPr>
        <p:spPr>
          <a:xfrm>
            <a:off x="503280" y="6886080"/>
            <a:ext cx="2309760" cy="483120"/>
          </a:xfrm>
          <a:prstGeom prst="rect">
            <a:avLst/>
          </a:prstGeom>
          <a:noFill/>
          <a:ln>
            <a:noFill/>
          </a:ln>
        </p:spPr>
        <p:txBody>
          <a:bodyPr wrap="square" lIns="0" tIns="0" rIns="0" bIns="0" anchor="t" anchorCtr="0"/>
          <a:lstStyle>
            <a:lvl1pPr marL="0" marR="0" lvl="0" indent="0" rtl="0" hangingPunct="0">
              <a:lnSpc>
                <a:spcPct val="102000"/>
              </a:lnSpc>
              <a:buNone/>
              <a:tabLst/>
              <a:defRPr lang="en-US" sz="1400" kern="1200">
                <a:solidFill>
                  <a:srgbClr val="000000"/>
                </a:solidFill>
                <a:latin typeface="Times New Roman" pitchFamily="18"/>
                <a:ea typeface="Arial Unicode MS" pitchFamily="2"/>
                <a:cs typeface="Arial Unicode MS" pitchFamily="2"/>
              </a:defRPr>
            </a:lvl1pPr>
          </a:lstStyle>
          <a:p>
            <a:pPr lvl="0"/>
            <a:endParaRPr lang="en-US" dirty="0"/>
          </a:p>
        </p:txBody>
      </p:sp>
      <p:sp>
        <p:nvSpPr>
          <p:cNvPr id="6" name="Footer Placeholder 5"/>
          <p:cNvSpPr txBox="1">
            <a:spLocks noGrp="1"/>
          </p:cNvSpPr>
          <p:nvPr>
            <p:ph type="ftr" sz="quarter" idx="3"/>
          </p:nvPr>
        </p:nvSpPr>
        <p:spPr>
          <a:xfrm>
            <a:off x="3447720" y="6886080"/>
            <a:ext cx="3157559" cy="483120"/>
          </a:xfrm>
          <a:prstGeom prst="rect">
            <a:avLst/>
          </a:prstGeom>
          <a:noFill/>
          <a:ln>
            <a:noFill/>
          </a:ln>
        </p:spPr>
        <p:txBody>
          <a:bodyPr wrap="square" lIns="0" tIns="0" rIns="0" bIns="0" anchor="t" anchorCtr="0"/>
          <a:lstStyle>
            <a:lvl1pPr marL="0" marR="0" lvl="0" indent="0" algn="ctr" rtl="0" hangingPunct="0">
              <a:lnSpc>
                <a:spcPct val="102000"/>
              </a:lnSpc>
              <a:buNone/>
              <a:tabLst/>
              <a:defRPr lang="en-US" sz="1400" kern="1200">
                <a:solidFill>
                  <a:srgbClr val="000000"/>
                </a:solidFill>
                <a:latin typeface="Times New Roman" pitchFamily="18"/>
                <a:ea typeface="Arial Unicode MS" pitchFamily="2"/>
                <a:cs typeface="Arial Unicode MS" pitchFamily="2"/>
              </a:defRPr>
            </a:lvl1pPr>
          </a:lstStyle>
          <a:p>
            <a:pPr lvl="0"/>
            <a:endParaRPr lang="en-US" dirty="0"/>
          </a:p>
        </p:txBody>
      </p:sp>
      <p:sp>
        <p:nvSpPr>
          <p:cNvPr id="7" name="Slide Number Placeholder 6"/>
          <p:cNvSpPr txBox="1">
            <a:spLocks noGrp="1"/>
          </p:cNvSpPr>
          <p:nvPr>
            <p:ph type="sldNum" sz="quarter" idx="4"/>
          </p:nvPr>
        </p:nvSpPr>
        <p:spPr>
          <a:xfrm>
            <a:off x="7226280" y="6886080"/>
            <a:ext cx="2309760" cy="483120"/>
          </a:xfrm>
          <a:prstGeom prst="rect">
            <a:avLst/>
          </a:prstGeom>
          <a:noFill/>
          <a:ln>
            <a:noFill/>
          </a:ln>
        </p:spPr>
        <p:txBody>
          <a:bodyPr wrap="square" lIns="0" tIns="0" rIns="0" bIns="0" anchor="t" anchorCtr="0"/>
          <a:lstStyle>
            <a:lvl1pPr marL="0" marR="0" lvl="0" indent="0" algn="r" rtl="0" hangingPunct="0">
              <a:lnSpc>
                <a:spcPct val="102000"/>
              </a:lnSpc>
              <a:buNone/>
              <a:tabLst/>
              <a:defRPr lang="en-US" sz="1400" kern="1200">
                <a:solidFill>
                  <a:srgbClr val="000000"/>
                </a:solidFill>
                <a:latin typeface="Times New Roman" pitchFamily="18"/>
                <a:ea typeface="Arial Unicode MS" pitchFamily="2"/>
                <a:cs typeface="Arial Unicode MS" pitchFamily="2"/>
              </a:defRPr>
            </a:lvl1pPr>
          </a:lstStyle>
          <a:p>
            <a:pPr lvl="0"/>
            <a:fld id="{AE945DB8-55EB-4B04-932C-D157BFBCEFC2}" type="slidenum">
              <a:t>‹Nº›</a:t>
            </a:fld>
            <a:endParaRPr lang="en-US" dirty="0"/>
          </a:p>
        </p:txBody>
      </p:sp>
      <p:pic>
        <p:nvPicPr>
          <p:cNvPr id="8" name="Picture 7"/>
          <p:cNvPicPr>
            <a:picLocks noChangeAspect="1"/>
          </p:cNvPicPr>
          <p:nvPr/>
        </p:nvPicPr>
        <p:blipFill>
          <a:blip r:embed="rId13">
            <a:lum/>
            <a:alphaModFix/>
          </a:blip>
          <a:srcRect/>
          <a:stretch>
            <a:fillRect/>
          </a:stretch>
        </p:blipFill>
        <p:spPr>
          <a:xfrm>
            <a:off x="11160" y="0"/>
            <a:ext cx="1393919" cy="914400"/>
          </a:xfrm>
          <a:prstGeom prst="rect">
            <a:avLst/>
          </a:prstGeom>
          <a:noFill/>
          <a:ln>
            <a:noFill/>
          </a:ln>
        </p:spPr>
      </p:pic>
      <p:sp>
        <p:nvSpPr>
          <p:cNvPr id="9" name="Freeform 8"/>
          <p:cNvSpPr/>
          <p:nvPr/>
        </p:nvSpPr>
        <p:spPr>
          <a:xfrm>
            <a:off x="1166760" y="431640"/>
            <a:ext cx="3657600" cy="457200"/>
          </a:xfrm>
          <a:custGeom>
            <a:avLst/>
            <a:gdLst>
              <a:gd name="f0" fmla="val 0"/>
              <a:gd name="f1" fmla="val 21600"/>
            </a:gdLst>
            <a:ahLst/>
            <a:cxnLst>
              <a:cxn ang="3cd4">
                <a:pos x="hc" y="t"/>
              </a:cxn>
              <a:cxn ang="0">
                <a:pos x="r" y="vc"/>
              </a:cxn>
              <a:cxn ang="cd4">
                <a:pos x="hc" y="b"/>
              </a:cxn>
              <a:cxn ang="cd2">
                <a:pos x="l" y="vc"/>
              </a:cxn>
            </a:cxnLst>
            <a:rect l="l" t="t" r="r" b="b"/>
            <a:pathLst>
              <a:path w="21600" h="21600">
                <a:moveTo>
                  <a:pt x="f0" y="f0"/>
                </a:moveTo>
                <a:lnTo>
                  <a:pt x="f1" y="f0"/>
                </a:lnTo>
                <a:lnTo>
                  <a:pt x="f1" y="f1"/>
                </a:lnTo>
                <a:lnTo>
                  <a:pt x="f0" y="f1"/>
                </a:lnTo>
                <a:lnTo>
                  <a:pt x="f0" y="f0"/>
                </a:lnTo>
                <a:close/>
              </a:path>
            </a:pathLst>
          </a:custGeom>
          <a:noFill/>
          <a:ln>
            <a:noFill/>
            <a:prstDash val="solid"/>
          </a:ln>
        </p:spPr>
        <p:txBody>
          <a:bodyPr vert="horz" wrap="square" lIns="90000" tIns="45000" rIns="90000" bIns="45000" anchor="t" anchorCtr="0" compatLnSpc="1"/>
          <a:lstStyle/>
          <a:p>
            <a:pPr marL="0" marR="0" lvl="0" indent="0" algn="l" rtl="0" hangingPunct="0">
              <a:lnSpc>
                <a:spcPct val="100000"/>
              </a:lnSpc>
              <a:spcBef>
                <a:spcPts val="0"/>
              </a:spcBef>
              <a:spcAft>
                <a:spcPts val="0"/>
              </a:spcAft>
              <a:buNone/>
              <a:tabLst>
                <a:tab pos="0" algn="l"/>
                <a:tab pos="448919" algn="l"/>
                <a:tab pos="898199" algn="l"/>
                <a:tab pos="1347480" algn="l"/>
                <a:tab pos="1796760" algn="l"/>
                <a:tab pos="2246040" algn="l"/>
                <a:tab pos="2695320" algn="l"/>
                <a:tab pos="3144600" algn="l"/>
                <a:tab pos="3593880" algn="l"/>
                <a:tab pos="4043159" algn="l"/>
                <a:tab pos="4492440" algn="l"/>
                <a:tab pos="4941719" algn="l"/>
                <a:tab pos="5391000" algn="l"/>
                <a:tab pos="5840280" algn="l"/>
                <a:tab pos="6289560" algn="l"/>
                <a:tab pos="6738840" algn="l"/>
                <a:tab pos="7188120" algn="l"/>
                <a:tab pos="7637400" algn="l"/>
                <a:tab pos="8086679" algn="l"/>
                <a:tab pos="8535960" algn="l"/>
                <a:tab pos="8985240" algn="l"/>
              </a:tabLst>
            </a:pPr>
            <a:r>
              <a:rPr lang="en-US" sz="2200" b="0" i="0" u="none" strike="noStrike" baseline="0" dirty="0">
                <a:ln>
                  <a:noFill/>
                </a:ln>
                <a:solidFill>
                  <a:srgbClr val="FFFFFF"/>
                </a:solidFill>
                <a:latin typeface="Arial" pitchFamily="18"/>
                <a:ea typeface="DejaVu Sans" pitchFamily="2"/>
                <a:cs typeface="DejaVu Sans" pitchFamily="2"/>
              </a:rPr>
              <a:t>Climate Forecasting Unit</a:t>
            </a:r>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mc:AlternateContent xmlns:mc="http://schemas.openxmlformats.org/markup-compatibility/2006" xmlns:p14="http://schemas.microsoft.com/office/powerpoint/2010/main">
    <mc:Choice Requires="p14">
      <p:transition spd="slow" p14:dur="2000"/>
    </mc:Choice>
    <mc:Fallback xmlns="">
      <p:transition spd="slow"/>
    </mc:Fallback>
  </mc:AlternateContent>
  <p:hf hdr="0" ftr="0" dt="0"/>
  <p:txStyles>
    <p:titleStyle>
      <a:lvl1pPr marL="0" marR="0" indent="0" algn="ctr" rtl="0" hangingPunct="0">
        <a:lnSpc>
          <a:spcPct val="104000"/>
        </a:lnSpc>
        <a:spcBef>
          <a:spcPts val="0"/>
        </a:spcBef>
        <a:spcAft>
          <a:spcPts val="0"/>
        </a:spcAft>
        <a:tabLst>
          <a:tab pos="0" algn="l"/>
          <a:tab pos="448919" algn="l"/>
          <a:tab pos="898199" algn="l"/>
          <a:tab pos="1347480" algn="l"/>
          <a:tab pos="1796760" algn="l"/>
          <a:tab pos="2246040" algn="l"/>
          <a:tab pos="2695320" algn="l"/>
          <a:tab pos="3144600" algn="l"/>
          <a:tab pos="3593880" algn="l"/>
          <a:tab pos="4043159" algn="l"/>
          <a:tab pos="4492440" algn="l"/>
          <a:tab pos="4941719" algn="l"/>
          <a:tab pos="5391000" algn="l"/>
          <a:tab pos="5840280" algn="l"/>
          <a:tab pos="6289560" algn="l"/>
          <a:tab pos="6738840" algn="l"/>
          <a:tab pos="7188120" algn="l"/>
          <a:tab pos="7637400" algn="l"/>
          <a:tab pos="8086679" algn="l"/>
          <a:tab pos="8535960" algn="l"/>
          <a:tab pos="8985240" algn="l"/>
        </a:tabLst>
        <a:defRPr lang="en-GB" sz="4400" b="0" i="0" u="none" strike="noStrike" kern="1200" baseline="0">
          <a:ln>
            <a:noFill/>
          </a:ln>
          <a:solidFill>
            <a:srgbClr val="000000"/>
          </a:solidFill>
          <a:latin typeface="Arial" pitchFamily="18"/>
          <a:ea typeface="DejaVu Sans" pitchFamily="2"/>
          <a:cs typeface="DejaVu Sans" pitchFamily="2"/>
        </a:defRPr>
      </a:lvl1pPr>
    </p:titleStyle>
    <p:bodyStyle>
      <a:lvl1pPr marL="342720" marR="0" indent="-342720" algn="l" rtl="0" hangingPunct="0">
        <a:lnSpc>
          <a:spcPct val="104000"/>
        </a:lnSpc>
        <a:spcBef>
          <a:spcPts val="0"/>
        </a:spcBef>
        <a:spcAft>
          <a:spcPts val="1423"/>
        </a:spcAft>
        <a:tabLst>
          <a:tab pos="342720" algn="l"/>
          <a:tab pos="448920" algn="l"/>
          <a:tab pos="898200" algn="l"/>
          <a:tab pos="1347480" algn="l"/>
          <a:tab pos="1796760" algn="l"/>
          <a:tab pos="2246040" algn="l"/>
          <a:tab pos="2695320" algn="l"/>
          <a:tab pos="3144600" algn="l"/>
          <a:tab pos="3593879" algn="l"/>
          <a:tab pos="4043160" algn="l"/>
          <a:tab pos="4492439" algn="l"/>
          <a:tab pos="4941360" algn="l"/>
          <a:tab pos="5390640" algn="l"/>
          <a:tab pos="5839920" algn="l"/>
          <a:tab pos="6289200" algn="l"/>
          <a:tab pos="6738479" algn="l"/>
          <a:tab pos="7187760" algn="l"/>
          <a:tab pos="7637039" algn="l"/>
          <a:tab pos="8086320" algn="l"/>
          <a:tab pos="8535600" algn="l"/>
          <a:tab pos="8984880" algn="l"/>
        </a:tabLst>
        <a:defRPr lang="en-GB" sz="3200" b="0" i="0" u="none" strike="noStrike" kern="1200" baseline="0">
          <a:ln>
            <a:noFill/>
          </a:ln>
          <a:solidFill>
            <a:srgbClr val="000000"/>
          </a:solidFill>
          <a:latin typeface="Arial" pitchFamily="18"/>
          <a:ea typeface="DejaVu Sans" pitchFamily="2"/>
          <a:cs typeface="DejaVu Sans" pitchFamily="2"/>
        </a:defRPr>
      </a:lvl1pPr>
    </p:bodyStyle>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Freeform 1"/>
          <p:cNvSpPr/>
          <p:nvPr/>
        </p:nvSpPr>
        <p:spPr>
          <a:xfrm>
            <a:off x="0" y="4680"/>
            <a:ext cx="10080720" cy="914400"/>
          </a:xfrm>
          <a:custGeom>
            <a:avLst/>
            <a:gdLst>
              <a:gd name="f0" fmla="val 0"/>
              <a:gd name="f1" fmla="val 21600"/>
            </a:gdLst>
            <a:ahLst/>
            <a:cxnLst>
              <a:cxn ang="3cd4">
                <a:pos x="hc" y="t"/>
              </a:cxn>
              <a:cxn ang="0">
                <a:pos x="r" y="vc"/>
              </a:cxn>
              <a:cxn ang="cd4">
                <a:pos x="hc" y="b"/>
              </a:cxn>
              <a:cxn ang="cd2">
                <a:pos x="l" y="vc"/>
              </a:cxn>
            </a:cxnLst>
            <a:rect l="l" t="t" r="r" b="b"/>
            <a:pathLst>
              <a:path w="21600" h="21600">
                <a:moveTo>
                  <a:pt x="f0" y="f0"/>
                </a:moveTo>
                <a:lnTo>
                  <a:pt x="f1" y="f0"/>
                </a:lnTo>
                <a:lnTo>
                  <a:pt x="f1" y="f1"/>
                </a:lnTo>
                <a:lnTo>
                  <a:pt x="f0" y="f1"/>
                </a:lnTo>
                <a:lnTo>
                  <a:pt x="f0" y="f0"/>
                </a:lnTo>
                <a:close/>
              </a:path>
            </a:pathLst>
          </a:custGeom>
          <a:solidFill>
            <a:srgbClr val="000000"/>
          </a:solidFill>
          <a:ln w="9360">
            <a:solidFill>
              <a:srgbClr val="000000"/>
            </a:solidFill>
            <a:prstDash val="solid"/>
            <a:round/>
          </a:ln>
        </p:spPr>
        <p:txBody>
          <a:bodyPr vert="horz" wrap="none" lIns="90000" tIns="46800" rIns="90000" bIns="46800" anchor="ctr" anchorCtr="0" compatLnSpc="1"/>
          <a:lstStyle/>
          <a:p>
            <a:pPr marL="0" marR="0" lvl="0" indent="0" algn="l" rtl="0" hangingPunct="0">
              <a:lnSpc>
                <a:spcPct val="104000"/>
              </a:lnSpc>
              <a:spcBef>
                <a:spcPts val="0"/>
              </a:spcBef>
              <a:spcAft>
                <a:spcPts val="0"/>
              </a:spcAft>
              <a:buNone/>
              <a:tabLst>
                <a:tab pos="0" algn="l"/>
                <a:tab pos="448919" algn="l"/>
                <a:tab pos="898199" algn="l"/>
                <a:tab pos="1347480" algn="l"/>
                <a:tab pos="1796760" algn="l"/>
                <a:tab pos="2246040" algn="l"/>
                <a:tab pos="2695320" algn="l"/>
                <a:tab pos="3144600" algn="l"/>
                <a:tab pos="3593880" algn="l"/>
                <a:tab pos="4043159" algn="l"/>
                <a:tab pos="4492440" algn="l"/>
                <a:tab pos="4941719" algn="l"/>
                <a:tab pos="5391000" algn="l"/>
                <a:tab pos="5840280" algn="l"/>
                <a:tab pos="6289560" algn="l"/>
                <a:tab pos="6738840" algn="l"/>
                <a:tab pos="7188120" algn="l"/>
                <a:tab pos="7637400" algn="l"/>
                <a:tab pos="8086679" algn="l"/>
                <a:tab pos="8535960" algn="l"/>
                <a:tab pos="8985240" algn="l"/>
              </a:tabLst>
            </a:pPr>
            <a:endParaRPr lang="en-GB" sz="1800" b="0" i="0" u="none" strike="noStrike" baseline="0" dirty="0">
              <a:ln>
                <a:noFill/>
              </a:ln>
              <a:solidFill>
                <a:srgbClr val="000000"/>
              </a:solidFill>
              <a:latin typeface="Arial" pitchFamily="18"/>
              <a:ea typeface="DejaVu Sans" pitchFamily="2"/>
              <a:cs typeface="DejaVu Sans" pitchFamily="2"/>
            </a:endParaRPr>
          </a:p>
        </p:txBody>
      </p:sp>
      <p:sp>
        <p:nvSpPr>
          <p:cNvPr id="3" name="Title Placeholder 2"/>
          <p:cNvSpPr txBox="1">
            <a:spLocks noGrp="1"/>
          </p:cNvSpPr>
          <p:nvPr>
            <p:ph type="title"/>
          </p:nvPr>
        </p:nvSpPr>
        <p:spPr>
          <a:xfrm>
            <a:off x="533160" y="2627280"/>
            <a:ext cx="9032760" cy="1224360"/>
          </a:xfrm>
          <a:prstGeom prst="rect">
            <a:avLst/>
          </a:prstGeom>
          <a:noFill/>
          <a:ln>
            <a:noFill/>
          </a:ln>
        </p:spPr>
        <p:txBody>
          <a:bodyPr vert="horz" lIns="0" tIns="0" rIns="0" bIns="0" anchor="ctr" anchorCtr="0" compatLnSpc="1"/>
          <a:lstStyle>
            <a:defPPr lvl="0">
              <a:buNone/>
            </a:defPPr>
            <a:lvl1pPr lvl="0">
              <a:buNone/>
            </a:lvl1pPr>
            <a:lvl2pPr lvl="1">
              <a:buSzPct val="45000"/>
              <a:buFont typeface="StarSymbol"/>
              <a:buChar char="●"/>
            </a:lvl2pPr>
            <a:lvl3pPr lvl="2">
              <a:buSzPct val="45000"/>
              <a:buFont typeface="StarSymbol"/>
              <a:buChar char="●"/>
            </a:lvl3pPr>
            <a:lvl4pPr lvl="3">
              <a:buSzPct val="45000"/>
              <a:buFont typeface="StarSymbol"/>
              <a:buChar char="●"/>
            </a:lvl4pPr>
            <a:lvl5pPr lvl="4">
              <a:buSzPct val="45000"/>
              <a:buFont typeface="StarSymbol"/>
              <a:buChar char="●"/>
            </a:lvl5pPr>
            <a:lvl6pPr lvl="5">
              <a:buSzPct val="45000"/>
              <a:buFont typeface="StarSymbol"/>
              <a:buChar char="●"/>
            </a:lvl6pPr>
            <a:lvl7pPr lvl="6">
              <a:buSzPct val="45000"/>
              <a:buFont typeface="StarSymbol"/>
              <a:buChar char="●"/>
            </a:lvl7pPr>
            <a:lvl8pPr lvl="7">
              <a:buSzPct val="45000"/>
              <a:buFont typeface="StarSymbol"/>
              <a:buChar char="●"/>
            </a:lvl8pPr>
            <a:lvl9pPr lvl="8">
              <a:buSzPct val="45000"/>
              <a:buFont typeface="StarSymbol"/>
              <a:buChar char="●"/>
            </a:lvl9pPr>
          </a:lstStyle>
          <a:p>
            <a:endParaRPr lang="en-GB"/>
          </a:p>
        </p:txBody>
      </p:sp>
      <p:sp>
        <p:nvSpPr>
          <p:cNvPr id="4" name="Text Placeholder 3"/>
          <p:cNvSpPr txBox="1">
            <a:spLocks noGrp="1"/>
          </p:cNvSpPr>
          <p:nvPr>
            <p:ph type="body" idx="1"/>
          </p:nvPr>
        </p:nvSpPr>
        <p:spPr>
          <a:xfrm>
            <a:off x="502920" y="1768320"/>
            <a:ext cx="9032760" cy="4384800"/>
          </a:xfrm>
          <a:prstGeom prst="rect">
            <a:avLst/>
          </a:prstGeom>
          <a:noFill/>
          <a:ln>
            <a:noFill/>
          </a:ln>
        </p:spPr>
        <p:txBody>
          <a:bodyPr vert="horz" lIns="0" tIns="0" rIns="0" bIns="0" anchor="t" anchorCtr="0" compatLnSpc="1"/>
          <a:lstStyle>
            <a:defPPr marL="342720" marR="0" lvl="0" indent="-342720" algn="l" rtl="0" hangingPunct="0">
              <a:lnSpc>
                <a:spcPct val="104000"/>
              </a:lnSpc>
              <a:spcBef>
                <a:spcPts val="0"/>
              </a:spcBef>
              <a:spcAft>
                <a:spcPts val="1423"/>
              </a:spcAft>
              <a:buNone/>
              <a:tabLst>
                <a:tab pos="342720" algn="l"/>
                <a:tab pos="448920" algn="l"/>
                <a:tab pos="898200" algn="l"/>
                <a:tab pos="1347480" algn="l"/>
                <a:tab pos="1796760" algn="l"/>
                <a:tab pos="2246040" algn="l"/>
                <a:tab pos="2695320" algn="l"/>
                <a:tab pos="3144600" algn="l"/>
                <a:tab pos="3593879" algn="l"/>
                <a:tab pos="4043160" algn="l"/>
                <a:tab pos="4492439" algn="l"/>
                <a:tab pos="4941360" algn="l"/>
                <a:tab pos="5390640" algn="l"/>
                <a:tab pos="5839920" algn="l"/>
                <a:tab pos="6289200" algn="l"/>
                <a:tab pos="6738479" algn="l"/>
                <a:tab pos="7187760" algn="l"/>
                <a:tab pos="7637039" algn="l"/>
                <a:tab pos="8086320" algn="l"/>
                <a:tab pos="8535600" algn="l"/>
                <a:tab pos="8984880" algn="l"/>
              </a:tabLst>
              <a:defRPr lang="en-GB" sz="3200" b="0" i="0" u="none" strike="noStrike" kern="1200" baseline="0">
                <a:ln>
                  <a:noFill/>
                </a:ln>
                <a:solidFill>
                  <a:srgbClr val="000000"/>
                </a:solidFill>
                <a:latin typeface="Arial" pitchFamily="18"/>
                <a:ea typeface="DejaVu Sans" pitchFamily="2"/>
                <a:cs typeface="DejaVu Sans" pitchFamily="2"/>
              </a:defRPr>
            </a:defPPr>
            <a:lvl1pPr marL="342720" marR="0" lvl="0" indent="-342720" algn="l" rtl="0" hangingPunct="0">
              <a:lnSpc>
                <a:spcPct val="104000"/>
              </a:lnSpc>
              <a:spcBef>
                <a:spcPts val="0"/>
              </a:spcBef>
              <a:spcAft>
                <a:spcPts val="1423"/>
              </a:spcAft>
              <a:buNone/>
              <a:tabLst>
                <a:tab pos="342720" algn="l"/>
                <a:tab pos="448920" algn="l"/>
                <a:tab pos="898200" algn="l"/>
                <a:tab pos="1347480" algn="l"/>
                <a:tab pos="1796760" algn="l"/>
                <a:tab pos="2246040" algn="l"/>
                <a:tab pos="2695320" algn="l"/>
                <a:tab pos="3144600" algn="l"/>
                <a:tab pos="3593879" algn="l"/>
                <a:tab pos="4043160" algn="l"/>
                <a:tab pos="4492439" algn="l"/>
                <a:tab pos="4941360" algn="l"/>
                <a:tab pos="5390640" algn="l"/>
                <a:tab pos="5839920" algn="l"/>
                <a:tab pos="6289200" algn="l"/>
                <a:tab pos="6738479" algn="l"/>
                <a:tab pos="7187760" algn="l"/>
                <a:tab pos="7637039" algn="l"/>
                <a:tab pos="8086320" algn="l"/>
                <a:tab pos="8535600" algn="l"/>
                <a:tab pos="8984880" algn="l"/>
              </a:tabLst>
              <a:defRPr lang="en-GB" sz="3200" b="0" i="0" u="none" strike="noStrike" kern="1200" baseline="0">
                <a:ln>
                  <a:noFill/>
                </a:ln>
                <a:solidFill>
                  <a:srgbClr val="000000"/>
                </a:solidFill>
                <a:latin typeface="Arial" pitchFamily="18"/>
                <a:ea typeface="DejaVu Sans" pitchFamily="2"/>
                <a:cs typeface="DejaVu Sans" pitchFamily="2"/>
              </a:defRPr>
            </a:lvl1pPr>
            <a:lvl2pPr marL="742680" marR="0" lvl="1" indent="-285480" algn="l" rtl="0" hangingPunct="0">
              <a:lnSpc>
                <a:spcPct val="104000"/>
              </a:lnSpc>
              <a:spcBef>
                <a:spcPts val="0"/>
              </a:spcBef>
              <a:spcAft>
                <a:spcPts val="1137"/>
              </a:spcAft>
              <a:buClr>
                <a:srgbClr val="000000"/>
              </a:buClr>
              <a:buSzPct val="100000"/>
              <a:buFont typeface="Times New Roman" pitchFamily="18"/>
              <a:buChar char="–"/>
              <a:tabLst>
                <a:tab pos="742680" algn="l"/>
                <a:tab pos="898200" algn="l"/>
                <a:tab pos="1347480" algn="l"/>
                <a:tab pos="1796760" algn="l"/>
                <a:tab pos="2246040" algn="l"/>
                <a:tab pos="2694960" algn="l"/>
                <a:tab pos="3144240" algn="l"/>
                <a:tab pos="3593520" algn="l"/>
                <a:tab pos="4042800" algn="l"/>
                <a:tab pos="4492080" algn="l"/>
                <a:tab pos="4941360" algn="l"/>
                <a:tab pos="5390640" algn="l"/>
                <a:tab pos="5839920" algn="l"/>
                <a:tab pos="6289200" algn="l"/>
                <a:tab pos="6738480" algn="l"/>
                <a:tab pos="7187759" algn="l"/>
                <a:tab pos="7637040" algn="l"/>
                <a:tab pos="8086320" algn="l"/>
                <a:tab pos="8535600" algn="l"/>
                <a:tab pos="8984880" algn="l"/>
                <a:tab pos="9434160" algn="l"/>
              </a:tabLst>
              <a:defRPr lang="en-GB" sz="2800" b="0" i="0" u="none" strike="noStrike" kern="1200" baseline="0">
                <a:ln>
                  <a:noFill/>
                </a:ln>
                <a:solidFill>
                  <a:srgbClr val="000000"/>
                </a:solidFill>
                <a:latin typeface="Arial" pitchFamily="18"/>
                <a:ea typeface="DejaVu Sans" pitchFamily="2"/>
                <a:cs typeface="DejaVu Sans" pitchFamily="2"/>
              </a:defRPr>
            </a:lvl2pPr>
            <a:lvl3pPr marL="1143000" marR="0" lvl="2" indent="-228600" algn="l" rtl="0" hangingPunct="0">
              <a:lnSpc>
                <a:spcPct val="104000"/>
              </a:lnSpc>
              <a:spcBef>
                <a:spcPts val="0"/>
              </a:spcBef>
              <a:spcAft>
                <a:spcPts val="848"/>
              </a:spcAft>
              <a:buClr>
                <a:srgbClr val="000000"/>
              </a:buClr>
              <a:buSzPct val="100000"/>
              <a:buFont typeface="Times New Roman" pitchFamily="18"/>
              <a:buChar char="•"/>
              <a:tabLst>
                <a:tab pos="1143000" algn="l"/>
                <a:tab pos="1347480" algn="l"/>
                <a:tab pos="1796760" algn="l"/>
                <a:tab pos="2246040" algn="l"/>
                <a:tab pos="2695319" algn="l"/>
                <a:tab pos="3144599" algn="l"/>
                <a:tab pos="3593880" algn="l"/>
                <a:tab pos="4043160" algn="l"/>
                <a:tab pos="4492440" algn="l"/>
                <a:tab pos="4941720" algn="l"/>
                <a:tab pos="5391000" algn="l"/>
                <a:tab pos="5840279" algn="l"/>
                <a:tab pos="6289560" algn="l"/>
                <a:tab pos="6738840" algn="l"/>
                <a:tab pos="7188119" algn="l"/>
                <a:tab pos="7637400" algn="l"/>
                <a:tab pos="8086679" algn="l"/>
                <a:tab pos="8535960" algn="l"/>
                <a:tab pos="8985240" algn="l"/>
                <a:tab pos="9434160" algn="l"/>
                <a:tab pos="9883440" algn="l"/>
              </a:tabLst>
              <a:defRPr lang="en-GB" sz="2400" b="0" i="0" u="none" strike="noStrike" kern="1200" baseline="0">
                <a:ln>
                  <a:noFill/>
                </a:ln>
                <a:solidFill>
                  <a:srgbClr val="000000"/>
                </a:solidFill>
                <a:latin typeface="Arial" pitchFamily="18"/>
                <a:ea typeface="DejaVu Sans" pitchFamily="2"/>
                <a:cs typeface="DejaVu Sans" pitchFamily="2"/>
              </a:defRPr>
            </a:lvl3pPr>
            <a:lvl4pPr marL="1600199" marR="0" lvl="3" indent="-228600" algn="l" rtl="0" hangingPunct="0">
              <a:lnSpc>
                <a:spcPct val="104000"/>
              </a:lnSpc>
              <a:spcBef>
                <a:spcPts val="0"/>
              </a:spcBef>
              <a:spcAft>
                <a:spcPts val="573"/>
              </a:spcAft>
              <a:buClr>
                <a:srgbClr val="000000"/>
              </a:buClr>
              <a:buSzPct val="100000"/>
              <a:buFont typeface="Times New Roman" pitchFamily="18"/>
              <a:buChar char="–"/>
              <a:tabLst>
                <a:tab pos="1600200" algn="l"/>
                <a:tab pos="1796760" algn="l"/>
                <a:tab pos="2246040" algn="l"/>
                <a:tab pos="2695320" algn="l"/>
                <a:tab pos="3144600" algn="l"/>
                <a:tab pos="3593880" algn="l"/>
                <a:tab pos="4043160" algn="l"/>
                <a:tab pos="4492439" algn="l"/>
                <a:tab pos="4941720" algn="l"/>
                <a:tab pos="5391000" algn="l"/>
                <a:tab pos="5840279" algn="l"/>
                <a:tab pos="6289560" algn="l"/>
                <a:tab pos="6738840" algn="l"/>
                <a:tab pos="7188120" algn="l"/>
                <a:tab pos="7637400" algn="l"/>
                <a:tab pos="8086680" algn="l"/>
                <a:tab pos="8535959" algn="l"/>
                <a:tab pos="8985240" algn="l"/>
                <a:tab pos="9434160" algn="l"/>
                <a:tab pos="9883440" algn="l"/>
                <a:tab pos="10332720" algn="l"/>
              </a:tabLst>
              <a:defRPr lang="en-GB" sz="2000" b="0" i="0" u="none" strike="noStrike" kern="1200" baseline="0">
                <a:ln>
                  <a:noFill/>
                </a:ln>
                <a:solidFill>
                  <a:srgbClr val="000000"/>
                </a:solidFill>
                <a:latin typeface="Arial" pitchFamily="18"/>
                <a:ea typeface="DejaVu Sans" pitchFamily="2"/>
                <a:cs typeface="DejaVu Sans" pitchFamily="2"/>
              </a:defRPr>
            </a:lvl4pPr>
            <a:lvl5pPr marL="2057400" marR="0" lvl="4" indent="-228600" algn="l" rtl="0" hangingPunct="0">
              <a:lnSpc>
                <a:spcPct val="104000"/>
              </a:lnSpc>
              <a:spcBef>
                <a:spcPts val="0"/>
              </a:spcBef>
              <a:spcAft>
                <a:spcPts val="286"/>
              </a:spcAft>
              <a:buClr>
                <a:srgbClr val="000000"/>
              </a:buClr>
              <a:buSzPct val="100000"/>
              <a:buFont typeface="Times New Roman" pitchFamily="18"/>
              <a:buChar char="»"/>
              <a:tabLst>
                <a:tab pos="2057400" algn="l"/>
                <a:tab pos="2246040" algn="l"/>
                <a:tab pos="2695320" algn="l"/>
                <a:tab pos="3144600" algn="l"/>
                <a:tab pos="3593880" algn="l"/>
                <a:tab pos="4043160" algn="l"/>
                <a:tab pos="4492439" algn="l"/>
                <a:tab pos="4941720" algn="l"/>
                <a:tab pos="5391000" algn="l"/>
                <a:tab pos="5840279" algn="l"/>
                <a:tab pos="6289560" algn="l"/>
                <a:tab pos="6738840" algn="l"/>
                <a:tab pos="7188120" algn="l"/>
                <a:tab pos="7637400" algn="l"/>
                <a:tab pos="8086679" algn="l"/>
                <a:tab pos="8535959" algn="l"/>
                <a:tab pos="8985240" algn="l"/>
                <a:tab pos="9434160" algn="l"/>
                <a:tab pos="9883440" algn="l"/>
                <a:tab pos="10332719" algn="l"/>
                <a:tab pos="10782000" algn="l"/>
              </a:tabLst>
              <a:defRPr lang="en-GB" sz="2000" b="0" i="0" u="none" strike="noStrike" kern="1200" baseline="0">
                <a:ln>
                  <a:noFill/>
                </a:ln>
                <a:solidFill>
                  <a:srgbClr val="000000"/>
                </a:solidFill>
                <a:latin typeface="Arial" pitchFamily="18"/>
                <a:ea typeface="DejaVu Sans" pitchFamily="2"/>
                <a:cs typeface="DejaVu Sans" pitchFamily="2"/>
              </a:defRPr>
            </a:lvl5pPr>
            <a:lvl6pPr marL="2057400" marR="0" lvl="5" indent="-228600" algn="l" rtl="0" hangingPunct="0">
              <a:lnSpc>
                <a:spcPct val="104000"/>
              </a:lnSpc>
              <a:spcBef>
                <a:spcPts val="0"/>
              </a:spcBef>
              <a:spcAft>
                <a:spcPts val="286"/>
              </a:spcAft>
              <a:buClr>
                <a:srgbClr val="000000"/>
              </a:buClr>
              <a:buSzPct val="100000"/>
              <a:buFont typeface="Times New Roman" pitchFamily="18"/>
              <a:buChar char="»"/>
              <a:tabLst>
                <a:tab pos="2057400" algn="l"/>
                <a:tab pos="2246040" algn="l"/>
                <a:tab pos="2695320" algn="l"/>
                <a:tab pos="3144600" algn="l"/>
                <a:tab pos="3593880" algn="l"/>
                <a:tab pos="4043160" algn="l"/>
                <a:tab pos="4492439" algn="l"/>
                <a:tab pos="4941720" algn="l"/>
                <a:tab pos="5391000" algn="l"/>
                <a:tab pos="5840279" algn="l"/>
                <a:tab pos="6289560" algn="l"/>
                <a:tab pos="6738840" algn="l"/>
                <a:tab pos="7188120" algn="l"/>
                <a:tab pos="7637400" algn="l"/>
                <a:tab pos="8086679" algn="l"/>
                <a:tab pos="8535959" algn="l"/>
                <a:tab pos="8985240" algn="l"/>
                <a:tab pos="9434160" algn="l"/>
                <a:tab pos="9883440" algn="l"/>
                <a:tab pos="10332719" algn="l"/>
                <a:tab pos="10782000" algn="l"/>
              </a:tabLst>
              <a:defRPr lang="en-GB" sz="2000" b="0" i="0" u="none" strike="noStrike" kern="1200" baseline="0">
                <a:ln>
                  <a:noFill/>
                </a:ln>
                <a:solidFill>
                  <a:srgbClr val="000000"/>
                </a:solidFill>
                <a:latin typeface="Arial" pitchFamily="18"/>
                <a:ea typeface="DejaVu Sans" pitchFamily="2"/>
                <a:cs typeface="DejaVu Sans" pitchFamily="2"/>
              </a:defRPr>
            </a:lvl6pPr>
            <a:lvl7pPr marL="2057400" marR="0" lvl="6" indent="-228600" algn="l" rtl="0" hangingPunct="0">
              <a:lnSpc>
                <a:spcPct val="104000"/>
              </a:lnSpc>
              <a:spcBef>
                <a:spcPts val="0"/>
              </a:spcBef>
              <a:spcAft>
                <a:spcPts val="286"/>
              </a:spcAft>
              <a:buClr>
                <a:srgbClr val="000000"/>
              </a:buClr>
              <a:buSzPct val="100000"/>
              <a:buFont typeface="Times New Roman" pitchFamily="18"/>
              <a:buChar char="»"/>
              <a:tabLst>
                <a:tab pos="2057400" algn="l"/>
                <a:tab pos="2246040" algn="l"/>
                <a:tab pos="2695320" algn="l"/>
                <a:tab pos="3144600" algn="l"/>
                <a:tab pos="3593880" algn="l"/>
                <a:tab pos="4043160" algn="l"/>
                <a:tab pos="4492439" algn="l"/>
                <a:tab pos="4941720" algn="l"/>
                <a:tab pos="5391000" algn="l"/>
                <a:tab pos="5840279" algn="l"/>
                <a:tab pos="6289560" algn="l"/>
                <a:tab pos="6738840" algn="l"/>
                <a:tab pos="7188120" algn="l"/>
                <a:tab pos="7637400" algn="l"/>
                <a:tab pos="8086679" algn="l"/>
                <a:tab pos="8535959" algn="l"/>
                <a:tab pos="8985240" algn="l"/>
                <a:tab pos="9434160" algn="l"/>
                <a:tab pos="9883440" algn="l"/>
                <a:tab pos="10332719" algn="l"/>
                <a:tab pos="10782000" algn="l"/>
              </a:tabLst>
              <a:defRPr lang="en-GB" sz="2000" b="0" i="0" u="none" strike="noStrike" kern="1200" baseline="0">
                <a:ln>
                  <a:noFill/>
                </a:ln>
                <a:solidFill>
                  <a:srgbClr val="000000"/>
                </a:solidFill>
                <a:latin typeface="Arial" pitchFamily="18"/>
                <a:ea typeface="DejaVu Sans" pitchFamily="2"/>
                <a:cs typeface="DejaVu Sans" pitchFamily="2"/>
              </a:defRPr>
            </a:lvl7pPr>
            <a:lvl8pPr marL="2057400" marR="0" lvl="7" indent="-228600" algn="l" rtl="0" hangingPunct="0">
              <a:lnSpc>
                <a:spcPct val="104000"/>
              </a:lnSpc>
              <a:spcBef>
                <a:spcPts val="0"/>
              </a:spcBef>
              <a:spcAft>
                <a:spcPts val="286"/>
              </a:spcAft>
              <a:buClr>
                <a:srgbClr val="000000"/>
              </a:buClr>
              <a:buSzPct val="100000"/>
              <a:buFont typeface="Times New Roman" pitchFamily="18"/>
              <a:buChar char="»"/>
              <a:tabLst>
                <a:tab pos="2057400" algn="l"/>
                <a:tab pos="2246040" algn="l"/>
                <a:tab pos="2695320" algn="l"/>
                <a:tab pos="3144600" algn="l"/>
                <a:tab pos="3593880" algn="l"/>
                <a:tab pos="4043160" algn="l"/>
                <a:tab pos="4492439" algn="l"/>
                <a:tab pos="4941720" algn="l"/>
                <a:tab pos="5391000" algn="l"/>
                <a:tab pos="5840279" algn="l"/>
                <a:tab pos="6289560" algn="l"/>
                <a:tab pos="6738840" algn="l"/>
                <a:tab pos="7188120" algn="l"/>
                <a:tab pos="7637400" algn="l"/>
                <a:tab pos="8086679" algn="l"/>
                <a:tab pos="8535959" algn="l"/>
                <a:tab pos="8985240" algn="l"/>
                <a:tab pos="9434160" algn="l"/>
                <a:tab pos="9883440" algn="l"/>
                <a:tab pos="10332719" algn="l"/>
                <a:tab pos="10782000" algn="l"/>
              </a:tabLst>
              <a:defRPr lang="en-GB" sz="2000" b="0" i="0" u="none" strike="noStrike" kern="1200" baseline="0">
                <a:ln>
                  <a:noFill/>
                </a:ln>
                <a:solidFill>
                  <a:srgbClr val="000000"/>
                </a:solidFill>
                <a:latin typeface="Arial" pitchFamily="18"/>
                <a:ea typeface="DejaVu Sans" pitchFamily="2"/>
                <a:cs typeface="DejaVu Sans" pitchFamily="2"/>
              </a:defRPr>
            </a:lvl8pPr>
            <a:lvl9pPr marL="2057400" marR="0" lvl="8" indent="-228600" algn="l" rtl="0" hangingPunct="0">
              <a:lnSpc>
                <a:spcPct val="104000"/>
              </a:lnSpc>
              <a:spcBef>
                <a:spcPts val="0"/>
              </a:spcBef>
              <a:spcAft>
                <a:spcPts val="286"/>
              </a:spcAft>
              <a:buClr>
                <a:srgbClr val="000000"/>
              </a:buClr>
              <a:buSzPct val="100000"/>
              <a:buFont typeface="Times New Roman" pitchFamily="18"/>
              <a:buChar char="»"/>
              <a:tabLst>
                <a:tab pos="2057400" algn="l"/>
                <a:tab pos="2246040" algn="l"/>
                <a:tab pos="2695320" algn="l"/>
                <a:tab pos="3144600" algn="l"/>
                <a:tab pos="3593880" algn="l"/>
                <a:tab pos="4043160" algn="l"/>
                <a:tab pos="4492439" algn="l"/>
                <a:tab pos="4941720" algn="l"/>
                <a:tab pos="5391000" algn="l"/>
                <a:tab pos="5840279" algn="l"/>
                <a:tab pos="6289560" algn="l"/>
                <a:tab pos="6738840" algn="l"/>
                <a:tab pos="7188120" algn="l"/>
                <a:tab pos="7637400" algn="l"/>
                <a:tab pos="8086679" algn="l"/>
                <a:tab pos="8535959" algn="l"/>
                <a:tab pos="8985240" algn="l"/>
                <a:tab pos="9434160" algn="l"/>
                <a:tab pos="9883440" algn="l"/>
                <a:tab pos="10332719" algn="l"/>
                <a:tab pos="10782000" algn="l"/>
              </a:tabLst>
              <a:defRPr lang="en-GB" sz="2000" b="0" i="0" u="none" strike="noStrike" kern="1200" baseline="0">
                <a:ln>
                  <a:noFill/>
                </a:ln>
                <a:solidFill>
                  <a:srgbClr val="000000"/>
                </a:solidFill>
                <a:latin typeface="Arial" pitchFamily="18"/>
                <a:ea typeface="DejaVu Sans" pitchFamily="2"/>
                <a:cs typeface="DejaVu Sans" pitchFamily="2"/>
              </a:defRPr>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txBox="1">
            <a:spLocks noGrp="1"/>
          </p:cNvSpPr>
          <p:nvPr>
            <p:ph type="dt" sz="half" idx="2"/>
          </p:nvPr>
        </p:nvSpPr>
        <p:spPr>
          <a:xfrm>
            <a:off x="503280" y="6886080"/>
            <a:ext cx="2309760" cy="483120"/>
          </a:xfrm>
          <a:prstGeom prst="rect">
            <a:avLst/>
          </a:prstGeom>
          <a:noFill/>
          <a:ln>
            <a:noFill/>
          </a:ln>
        </p:spPr>
        <p:txBody>
          <a:bodyPr wrap="square" lIns="0" tIns="0" rIns="0" bIns="0" anchor="t" anchorCtr="0"/>
          <a:lstStyle>
            <a:lvl1pPr marL="0" marR="0" lvl="0" indent="0" rtl="0" hangingPunct="0">
              <a:lnSpc>
                <a:spcPct val="102000"/>
              </a:lnSpc>
              <a:buNone/>
              <a:tabLst/>
              <a:defRPr lang="en-US" sz="1400" kern="1200">
                <a:solidFill>
                  <a:srgbClr val="000000"/>
                </a:solidFill>
                <a:latin typeface="Times New Roman" pitchFamily="18"/>
                <a:ea typeface="Arial Unicode MS" pitchFamily="2"/>
                <a:cs typeface="Arial Unicode MS" pitchFamily="2"/>
              </a:defRPr>
            </a:lvl1pPr>
          </a:lstStyle>
          <a:p>
            <a:pPr lvl="0"/>
            <a:endParaRPr lang="en-US" dirty="0"/>
          </a:p>
        </p:txBody>
      </p:sp>
      <p:sp>
        <p:nvSpPr>
          <p:cNvPr id="6" name="Footer Placeholder 5"/>
          <p:cNvSpPr txBox="1">
            <a:spLocks noGrp="1"/>
          </p:cNvSpPr>
          <p:nvPr>
            <p:ph type="ftr" sz="quarter" idx="3"/>
          </p:nvPr>
        </p:nvSpPr>
        <p:spPr>
          <a:xfrm>
            <a:off x="3447720" y="6886080"/>
            <a:ext cx="3157559" cy="483120"/>
          </a:xfrm>
          <a:prstGeom prst="rect">
            <a:avLst/>
          </a:prstGeom>
          <a:noFill/>
          <a:ln>
            <a:noFill/>
          </a:ln>
        </p:spPr>
        <p:txBody>
          <a:bodyPr wrap="square" lIns="0" tIns="0" rIns="0" bIns="0" anchor="t" anchorCtr="0"/>
          <a:lstStyle>
            <a:lvl1pPr marL="0" marR="0" lvl="0" indent="0" algn="ctr" rtl="0" hangingPunct="0">
              <a:lnSpc>
                <a:spcPct val="102000"/>
              </a:lnSpc>
              <a:buNone/>
              <a:tabLst/>
              <a:defRPr lang="en-US" sz="1400" kern="1200">
                <a:solidFill>
                  <a:srgbClr val="000000"/>
                </a:solidFill>
                <a:latin typeface="Times New Roman" pitchFamily="18"/>
                <a:ea typeface="Arial Unicode MS" pitchFamily="2"/>
                <a:cs typeface="Arial Unicode MS" pitchFamily="2"/>
              </a:defRPr>
            </a:lvl1pPr>
          </a:lstStyle>
          <a:p>
            <a:pPr lvl="0"/>
            <a:endParaRPr lang="en-US" dirty="0"/>
          </a:p>
        </p:txBody>
      </p:sp>
      <p:sp>
        <p:nvSpPr>
          <p:cNvPr id="7" name="Slide Number Placeholder 6"/>
          <p:cNvSpPr txBox="1">
            <a:spLocks noGrp="1"/>
          </p:cNvSpPr>
          <p:nvPr>
            <p:ph type="sldNum" sz="quarter" idx="4"/>
          </p:nvPr>
        </p:nvSpPr>
        <p:spPr>
          <a:xfrm>
            <a:off x="7226280" y="6886080"/>
            <a:ext cx="2309760" cy="483120"/>
          </a:xfrm>
          <a:prstGeom prst="rect">
            <a:avLst/>
          </a:prstGeom>
          <a:noFill/>
          <a:ln>
            <a:noFill/>
          </a:ln>
        </p:spPr>
        <p:txBody>
          <a:bodyPr wrap="square" lIns="0" tIns="0" rIns="0" bIns="0" anchor="t" anchorCtr="0"/>
          <a:lstStyle>
            <a:lvl1pPr marL="0" marR="0" lvl="0" indent="0" algn="r" rtl="0" hangingPunct="0">
              <a:lnSpc>
                <a:spcPct val="102000"/>
              </a:lnSpc>
              <a:buNone/>
              <a:tabLst/>
              <a:defRPr lang="en-US" sz="1400" kern="1200">
                <a:solidFill>
                  <a:srgbClr val="000000"/>
                </a:solidFill>
                <a:latin typeface="Times New Roman" pitchFamily="18"/>
                <a:ea typeface="Arial Unicode MS" pitchFamily="2"/>
                <a:cs typeface="Arial Unicode MS" pitchFamily="2"/>
              </a:defRPr>
            </a:lvl1pPr>
          </a:lstStyle>
          <a:p>
            <a:pPr lvl="0"/>
            <a:fld id="{D2A40BFB-56FC-4C59-B1E7-790F97D44187}" type="slidenum">
              <a:t>‹Nº›</a:t>
            </a:fld>
            <a:endParaRPr lang="en-US" dirty="0"/>
          </a:p>
        </p:txBody>
      </p:sp>
      <p:pic>
        <p:nvPicPr>
          <p:cNvPr id="8" name="Picture 7"/>
          <p:cNvPicPr>
            <a:picLocks noChangeAspect="1"/>
          </p:cNvPicPr>
          <p:nvPr/>
        </p:nvPicPr>
        <p:blipFill>
          <a:blip r:embed="rId13">
            <a:lum/>
            <a:alphaModFix/>
          </a:blip>
          <a:srcRect/>
          <a:stretch>
            <a:fillRect/>
          </a:stretch>
        </p:blipFill>
        <p:spPr>
          <a:xfrm>
            <a:off x="11160" y="0"/>
            <a:ext cx="1393919" cy="914400"/>
          </a:xfrm>
          <a:prstGeom prst="rect">
            <a:avLst/>
          </a:prstGeom>
          <a:noFill/>
          <a:ln>
            <a:noFill/>
          </a:ln>
        </p:spPr>
      </p:pic>
      <p:sp>
        <p:nvSpPr>
          <p:cNvPr id="9" name="Freeform 8"/>
          <p:cNvSpPr/>
          <p:nvPr/>
        </p:nvSpPr>
        <p:spPr>
          <a:xfrm>
            <a:off x="1166760" y="431640"/>
            <a:ext cx="3657600" cy="457200"/>
          </a:xfrm>
          <a:custGeom>
            <a:avLst/>
            <a:gdLst>
              <a:gd name="f0" fmla="val 0"/>
              <a:gd name="f1" fmla="val 21600"/>
            </a:gdLst>
            <a:ahLst/>
            <a:cxnLst>
              <a:cxn ang="3cd4">
                <a:pos x="hc" y="t"/>
              </a:cxn>
              <a:cxn ang="0">
                <a:pos x="r" y="vc"/>
              </a:cxn>
              <a:cxn ang="cd4">
                <a:pos x="hc" y="b"/>
              </a:cxn>
              <a:cxn ang="cd2">
                <a:pos x="l" y="vc"/>
              </a:cxn>
            </a:cxnLst>
            <a:rect l="l" t="t" r="r" b="b"/>
            <a:pathLst>
              <a:path w="21600" h="21600">
                <a:moveTo>
                  <a:pt x="f0" y="f0"/>
                </a:moveTo>
                <a:lnTo>
                  <a:pt x="f1" y="f0"/>
                </a:lnTo>
                <a:lnTo>
                  <a:pt x="f1" y="f1"/>
                </a:lnTo>
                <a:lnTo>
                  <a:pt x="f0" y="f1"/>
                </a:lnTo>
                <a:lnTo>
                  <a:pt x="f0" y="f0"/>
                </a:lnTo>
                <a:close/>
              </a:path>
            </a:pathLst>
          </a:custGeom>
          <a:noFill/>
          <a:ln>
            <a:noFill/>
            <a:prstDash val="solid"/>
          </a:ln>
        </p:spPr>
        <p:txBody>
          <a:bodyPr vert="horz" wrap="square" lIns="90000" tIns="45000" rIns="90000" bIns="45000" anchor="t" anchorCtr="0" compatLnSpc="1"/>
          <a:lstStyle/>
          <a:p>
            <a:pPr marL="0" marR="0" lvl="0" indent="0" algn="l" rtl="0" hangingPunct="0">
              <a:lnSpc>
                <a:spcPct val="100000"/>
              </a:lnSpc>
              <a:spcBef>
                <a:spcPts val="0"/>
              </a:spcBef>
              <a:spcAft>
                <a:spcPts val="0"/>
              </a:spcAft>
              <a:buNone/>
              <a:tabLst>
                <a:tab pos="0" algn="l"/>
                <a:tab pos="448919" algn="l"/>
                <a:tab pos="898199" algn="l"/>
                <a:tab pos="1347480" algn="l"/>
                <a:tab pos="1796760" algn="l"/>
                <a:tab pos="2246040" algn="l"/>
                <a:tab pos="2695320" algn="l"/>
                <a:tab pos="3144600" algn="l"/>
                <a:tab pos="3593880" algn="l"/>
                <a:tab pos="4043159" algn="l"/>
                <a:tab pos="4492440" algn="l"/>
                <a:tab pos="4941719" algn="l"/>
                <a:tab pos="5391000" algn="l"/>
                <a:tab pos="5840280" algn="l"/>
                <a:tab pos="6289560" algn="l"/>
                <a:tab pos="6738840" algn="l"/>
                <a:tab pos="7188120" algn="l"/>
                <a:tab pos="7637400" algn="l"/>
                <a:tab pos="8086679" algn="l"/>
                <a:tab pos="8535960" algn="l"/>
                <a:tab pos="8985240" algn="l"/>
              </a:tabLst>
            </a:pPr>
            <a:r>
              <a:rPr lang="en-US" sz="2200" b="0" i="0" u="none" strike="noStrike" baseline="0" dirty="0">
                <a:ln>
                  <a:noFill/>
                </a:ln>
                <a:solidFill>
                  <a:srgbClr val="FFFFFF"/>
                </a:solidFill>
                <a:latin typeface="Arial" pitchFamily="18"/>
                <a:ea typeface="DejaVu Sans" pitchFamily="2"/>
                <a:cs typeface="DejaVu Sans" pitchFamily="2"/>
              </a:rPr>
              <a:t>Climate Forecasting Unit</a:t>
            </a:r>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mc:AlternateContent xmlns:mc="http://schemas.openxmlformats.org/markup-compatibility/2006" xmlns:p14="http://schemas.microsoft.com/office/powerpoint/2010/main">
    <mc:Choice Requires="p14">
      <p:transition spd="slow" p14:dur="2000"/>
    </mc:Choice>
    <mc:Fallback xmlns="">
      <p:transition spd="slow"/>
    </mc:Fallback>
  </mc:AlternateContent>
  <p:hf hdr="0" ftr="0" dt="0"/>
  <p:txStyles>
    <p:titleStyle>
      <a:lvl1pPr marL="0" marR="0" indent="0" algn="ctr" rtl="0" hangingPunct="0">
        <a:lnSpc>
          <a:spcPct val="104000"/>
        </a:lnSpc>
        <a:spcBef>
          <a:spcPts val="0"/>
        </a:spcBef>
        <a:spcAft>
          <a:spcPts val="0"/>
        </a:spcAft>
        <a:tabLst>
          <a:tab pos="0" algn="l"/>
          <a:tab pos="448919" algn="l"/>
          <a:tab pos="898199" algn="l"/>
          <a:tab pos="1347480" algn="l"/>
          <a:tab pos="1796760" algn="l"/>
          <a:tab pos="2246040" algn="l"/>
          <a:tab pos="2695320" algn="l"/>
          <a:tab pos="3144600" algn="l"/>
          <a:tab pos="3593880" algn="l"/>
          <a:tab pos="4043159" algn="l"/>
          <a:tab pos="4492440" algn="l"/>
          <a:tab pos="4941719" algn="l"/>
          <a:tab pos="5391000" algn="l"/>
          <a:tab pos="5840280" algn="l"/>
          <a:tab pos="6289560" algn="l"/>
          <a:tab pos="6738840" algn="l"/>
          <a:tab pos="7188120" algn="l"/>
          <a:tab pos="7637400" algn="l"/>
          <a:tab pos="8086679" algn="l"/>
          <a:tab pos="8535960" algn="l"/>
          <a:tab pos="8985240" algn="l"/>
        </a:tabLst>
        <a:defRPr lang="en-GB" sz="4400" b="0" i="0" u="none" strike="noStrike" kern="1200" baseline="0">
          <a:ln>
            <a:noFill/>
          </a:ln>
          <a:solidFill>
            <a:srgbClr val="000000"/>
          </a:solidFill>
          <a:latin typeface="Arial" pitchFamily="18"/>
          <a:ea typeface="DejaVu Sans" pitchFamily="2"/>
          <a:cs typeface="DejaVu Sans" pitchFamily="2"/>
        </a:defRPr>
      </a:lvl1pPr>
    </p:titleStyle>
    <p:bodyStyle>
      <a:lvl1pPr marL="342720" marR="0" indent="-342720" algn="l" rtl="0" hangingPunct="0">
        <a:lnSpc>
          <a:spcPct val="104000"/>
        </a:lnSpc>
        <a:spcBef>
          <a:spcPts val="0"/>
        </a:spcBef>
        <a:spcAft>
          <a:spcPts val="1423"/>
        </a:spcAft>
        <a:tabLst>
          <a:tab pos="342720" algn="l"/>
          <a:tab pos="448920" algn="l"/>
          <a:tab pos="898200" algn="l"/>
          <a:tab pos="1347480" algn="l"/>
          <a:tab pos="1796760" algn="l"/>
          <a:tab pos="2246040" algn="l"/>
          <a:tab pos="2695320" algn="l"/>
          <a:tab pos="3144600" algn="l"/>
          <a:tab pos="3593879" algn="l"/>
          <a:tab pos="4043160" algn="l"/>
          <a:tab pos="4492439" algn="l"/>
          <a:tab pos="4941360" algn="l"/>
          <a:tab pos="5390640" algn="l"/>
          <a:tab pos="5839920" algn="l"/>
          <a:tab pos="6289200" algn="l"/>
          <a:tab pos="6738479" algn="l"/>
          <a:tab pos="7187760" algn="l"/>
          <a:tab pos="7637039" algn="l"/>
          <a:tab pos="8086320" algn="l"/>
          <a:tab pos="8535600" algn="l"/>
          <a:tab pos="8984880" algn="l"/>
        </a:tabLst>
        <a:defRPr lang="en-GB" sz="3200" b="0" i="0" u="none" strike="noStrike" kern="1200" baseline="0">
          <a:ln>
            <a:noFill/>
          </a:ln>
          <a:solidFill>
            <a:srgbClr val="000000"/>
          </a:solidFill>
          <a:latin typeface="Arial" pitchFamily="18"/>
          <a:ea typeface="DejaVu Sans" pitchFamily="2"/>
          <a:cs typeface="DejaVu Sans" pitchFamily="2"/>
        </a:defRPr>
      </a:lvl1pPr>
    </p:bodyStyle>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8.jpeg"/><Relationship Id="rId3" Type="http://schemas.openxmlformats.org/officeDocument/2006/relationships/image" Target="../media/image3.jpeg"/><Relationship Id="rId7" Type="http://schemas.openxmlformats.org/officeDocument/2006/relationships/image" Target="../media/image7.jpe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 Id="rId9" Type="http://schemas.openxmlformats.org/officeDocument/2006/relationships/image" Target="../media/image9.png"/></Relationships>
</file>

<file path=ppt/slides/_rels/slide1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0.xml"/><Relationship Id="rId1" Type="http://schemas.openxmlformats.org/officeDocument/2006/relationships/slideLayout" Target="../slideLayouts/slideLayout12.xml"/><Relationship Id="rId6" Type="http://schemas.openxmlformats.org/officeDocument/2006/relationships/image" Target="../media/image27.png"/><Relationship Id="rId5" Type="http://schemas.openxmlformats.org/officeDocument/2006/relationships/image" Target="../media/image26.png"/><Relationship Id="rId4" Type="http://schemas.microsoft.com/office/2007/relationships/hdphoto" Target="../media/hdphoto1.wdp"/></Relationships>
</file>

<file path=ppt/slides/_rels/slide1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1.xml"/><Relationship Id="rId1" Type="http://schemas.openxmlformats.org/officeDocument/2006/relationships/slideLayout" Target="../slideLayouts/slideLayout12.xml"/><Relationship Id="rId5" Type="http://schemas.openxmlformats.org/officeDocument/2006/relationships/image" Target="../media/image29.png"/><Relationship Id="rId4" Type="http://schemas.microsoft.com/office/2007/relationships/hdphoto" Target="../media/hdphoto2.wdp"/></Relationships>
</file>

<file path=ppt/slides/_rels/slide1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2.xml"/><Relationship Id="rId1" Type="http://schemas.openxmlformats.org/officeDocument/2006/relationships/slideLayout" Target="../slideLayouts/slideLayout12.xml"/><Relationship Id="rId4" Type="http://schemas.microsoft.com/office/2007/relationships/hdphoto" Target="../media/hdphoto3.wdp"/></Relationships>
</file>

<file path=ppt/slides/_rels/slide1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3.xml"/><Relationship Id="rId1" Type="http://schemas.openxmlformats.org/officeDocument/2006/relationships/slideLayout" Target="../slideLayouts/slideLayout12.xml"/><Relationship Id="rId4" Type="http://schemas.microsoft.com/office/2007/relationships/hdphoto" Target="../media/hdphoto3.wdp"/></Relationships>
</file>

<file path=ppt/slides/_rels/slide1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4.xml"/><Relationship Id="rId1" Type="http://schemas.openxmlformats.org/officeDocument/2006/relationships/slideLayout" Target="../slideLayouts/slideLayout12.xml"/><Relationship Id="rId4" Type="http://schemas.microsoft.com/office/2007/relationships/hdphoto" Target="../media/hdphoto4.wdp"/></Relationships>
</file>

<file path=ppt/slides/_rels/slide1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5.xml"/><Relationship Id="rId1" Type="http://schemas.openxmlformats.org/officeDocument/2006/relationships/slideLayout" Target="../slideLayouts/slideLayout12.xml"/><Relationship Id="rId4" Type="http://schemas.microsoft.com/office/2007/relationships/hdphoto" Target="../media/hdphoto5.wdp"/></Relationships>
</file>

<file path=ppt/slides/_rels/slide16.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6.xml"/><Relationship Id="rId1" Type="http://schemas.openxmlformats.org/officeDocument/2006/relationships/slideLayout" Target="../slideLayouts/slideLayout12.xml"/><Relationship Id="rId4" Type="http://schemas.microsoft.com/office/2007/relationships/hdphoto" Target="../media/hdphoto6.wdp"/></Relationships>
</file>

<file path=ppt/slides/_rels/slide17.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7.xml"/><Relationship Id="rId1" Type="http://schemas.openxmlformats.org/officeDocument/2006/relationships/slideLayout" Target="../slideLayouts/slideLayout12.xml"/><Relationship Id="rId4" Type="http://schemas.microsoft.com/office/2007/relationships/hdphoto" Target="../media/hdphoto7.wdp"/></Relationships>
</file>

<file path=ppt/slides/_rels/slide18.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18.xml"/><Relationship Id="rId1" Type="http://schemas.openxmlformats.org/officeDocument/2006/relationships/slideLayout" Target="../slideLayouts/slideLayout12.xml"/><Relationship Id="rId6" Type="http://schemas.openxmlformats.org/officeDocument/2006/relationships/image" Target="../media/image38.png"/><Relationship Id="rId5" Type="http://schemas.openxmlformats.org/officeDocument/2006/relationships/image" Target="../media/image37.jpeg"/><Relationship Id="rId4" Type="http://schemas.openxmlformats.org/officeDocument/2006/relationships/image" Target="../media/image36.png"/></Relationships>
</file>

<file path=ppt/slides/_rels/slide19.xml.rels><?xml version="1.0" encoding="UTF-8" standalone="yes"?>
<Relationships xmlns="http://schemas.openxmlformats.org/package/2006/relationships"><Relationship Id="rId8" Type="http://schemas.openxmlformats.org/officeDocument/2006/relationships/image" Target="../media/image8.jpeg"/><Relationship Id="rId3" Type="http://schemas.openxmlformats.org/officeDocument/2006/relationships/image" Target="../media/image3.jpeg"/><Relationship Id="rId7" Type="http://schemas.openxmlformats.org/officeDocument/2006/relationships/image" Target="../media/image7.jpeg"/><Relationship Id="rId2" Type="http://schemas.openxmlformats.org/officeDocument/2006/relationships/notesSlide" Target="../notesSlides/notesSlide19.xml"/><Relationship Id="rId1" Type="http://schemas.openxmlformats.org/officeDocument/2006/relationships/slideLayout" Target="../slideLayouts/slideLayout1.xml"/><Relationship Id="rId6" Type="http://schemas.openxmlformats.org/officeDocument/2006/relationships/image" Target="../media/image6.jpeg"/><Relationship Id="rId11" Type="http://schemas.openxmlformats.org/officeDocument/2006/relationships/hyperlink" Target="mailto:Info-services-es@bsc.es" TargetMode="External"/><Relationship Id="rId5" Type="http://schemas.openxmlformats.org/officeDocument/2006/relationships/image" Target="../media/image5.jpeg"/><Relationship Id="rId10" Type="http://schemas.openxmlformats.org/officeDocument/2006/relationships/hyperlink" Target="mailto:Isadora.jimenez@bsc.es" TargetMode="External"/><Relationship Id="rId4" Type="http://schemas.openxmlformats.org/officeDocument/2006/relationships/image" Target="../media/image4.jpeg"/><Relationship Id="rId9" Type="http://schemas.openxmlformats.org/officeDocument/2006/relationships/image" Target="../media/image9.png"/></Relationships>
</file>

<file path=ppt/slides/_rels/slide2.xml.rels><?xml version="1.0" encoding="UTF-8" standalone="yes"?>
<Relationships xmlns="http://schemas.openxmlformats.org/package/2006/relationships"><Relationship Id="rId8" Type="http://schemas.openxmlformats.org/officeDocument/2006/relationships/image" Target="../media/image15.jpeg"/><Relationship Id="rId3" Type="http://schemas.openxmlformats.org/officeDocument/2006/relationships/image" Target="../media/image10.jpeg"/><Relationship Id="rId7" Type="http://schemas.openxmlformats.org/officeDocument/2006/relationships/image" Target="../media/image14.pn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13.png"/><Relationship Id="rId5" Type="http://schemas.openxmlformats.org/officeDocument/2006/relationships/image" Target="../media/image12.jpeg"/><Relationship Id="rId4" Type="http://schemas.openxmlformats.org/officeDocument/2006/relationships/image" Target="../media/image11.jpeg"/><Relationship Id="rId9" Type="http://schemas.openxmlformats.org/officeDocument/2006/relationships/image" Target="../media/image16.png"/></Relationships>
</file>

<file path=ppt/slides/_rels/slide3.xml.rels><?xml version="1.0" encoding="UTF-8" standalone="yes"?>
<Relationships xmlns="http://schemas.openxmlformats.org/package/2006/relationships"><Relationship Id="rId8" Type="http://schemas.openxmlformats.org/officeDocument/2006/relationships/hyperlink" Target="http://www.specs-fp7.eu/" TargetMode="External"/><Relationship Id="rId3" Type="http://schemas.openxmlformats.org/officeDocument/2006/relationships/image" Target="../media/image17.jpeg"/><Relationship Id="rId7" Type="http://schemas.openxmlformats.org/officeDocument/2006/relationships/hyperlink" Target="http://euwindatlas.eu/" TargetMode="External"/><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image" Target="../media/image19.jpeg"/><Relationship Id="rId4" Type="http://schemas.openxmlformats.org/officeDocument/2006/relationships/image" Target="../media/image18.jpeg"/><Relationship Id="rId9" Type="http://schemas.openxmlformats.org/officeDocument/2006/relationships/hyperlink" Target="http://www.euporias.eu/"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21.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9.xml"/><Relationship Id="rId1" Type="http://schemas.openxmlformats.org/officeDocument/2006/relationships/slideLayout" Target="../slideLayouts/slideLayout12.xml"/><Relationship Id="rId5" Type="http://schemas.openxmlformats.org/officeDocument/2006/relationships/image" Target="../media/image19.jpeg"/><Relationship Id="rId4" Type="http://schemas.openxmlformats.org/officeDocument/2006/relationships/image" Target="../media/image18.jpe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alpha val="90000"/>
          </a:schemeClr>
        </a:solidFill>
        <a:effectLst/>
      </p:bgPr>
    </p:bg>
    <p:spTree>
      <p:nvGrpSpPr>
        <p:cNvPr id="1" name=""/>
        <p:cNvGrpSpPr/>
        <p:nvPr/>
      </p:nvGrpSpPr>
      <p:grpSpPr>
        <a:xfrm>
          <a:off x="0" y="0"/>
          <a:ext cx="0" cy="0"/>
          <a:chOff x="0" y="0"/>
          <a:chExt cx="0" cy="0"/>
        </a:xfrm>
      </p:grpSpPr>
      <p:pic>
        <p:nvPicPr>
          <p:cNvPr id="21"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t="6892" b="16628"/>
          <a:stretch/>
        </p:blipFill>
        <p:spPr bwMode="auto">
          <a:xfrm>
            <a:off x="-15875" y="884239"/>
            <a:ext cx="10096500" cy="5105398"/>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2" name="21 Rectángulo"/>
          <p:cNvSpPr/>
          <p:nvPr/>
        </p:nvSpPr>
        <p:spPr>
          <a:xfrm>
            <a:off x="-7937" y="869993"/>
            <a:ext cx="10096499" cy="5119644"/>
          </a:xfrm>
          <a:prstGeom prst="rect">
            <a:avLst/>
          </a:prstGeom>
          <a:solidFill>
            <a:srgbClr val="F8F8F8">
              <a:alpha val="7411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grpSp>
        <p:nvGrpSpPr>
          <p:cNvPr id="23" name="Agrupar 1"/>
          <p:cNvGrpSpPr>
            <a:grpSpLocks/>
          </p:cNvGrpSpPr>
          <p:nvPr/>
        </p:nvGrpSpPr>
        <p:grpSpPr bwMode="auto">
          <a:xfrm>
            <a:off x="119647" y="6832599"/>
            <a:ext cx="7636698" cy="604838"/>
            <a:chOff x="230188" y="6523038"/>
            <a:chExt cx="9610725" cy="757237"/>
          </a:xfrm>
        </p:grpSpPr>
        <p:pic>
          <p:nvPicPr>
            <p:cNvPr id="24"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304606" y="6546850"/>
              <a:ext cx="871539" cy="709613"/>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25" name="Picture 7"/>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330450" y="6627813"/>
              <a:ext cx="1628775" cy="592136"/>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26" name="Picture 9"/>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30188" y="6700839"/>
              <a:ext cx="1801812" cy="3476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27" name="Picture 1"/>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7062788" y="6534150"/>
              <a:ext cx="2778125" cy="735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 name="Picture 2"/>
            <p:cNvPicPr>
              <a:picLocks noChangeAspect="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5345113" y="6523038"/>
              <a:ext cx="1641475" cy="757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0" name="Rectángulo 4"/>
          <p:cNvSpPr/>
          <p:nvPr/>
        </p:nvSpPr>
        <p:spPr>
          <a:xfrm>
            <a:off x="638773" y="6029106"/>
            <a:ext cx="8803116" cy="646331"/>
          </a:xfrm>
          <a:prstGeom prst="rect">
            <a:avLst/>
          </a:prstGeom>
        </p:spPr>
        <p:txBody>
          <a:bodyPr wrap="none">
            <a:spAutoFit/>
          </a:bodyPr>
          <a:lstStyle/>
          <a:p>
            <a:pPr algn="ctr"/>
            <a:r>
              <a:rPr lang="en-GB" altLang="es-ES" dirty="0" smtClean="0">
                <a:solidFill>
                  <a:schemeClr val="accent1">
                    <a:lumMod val="75000"/>
                  </a:schemeClr>
                </a:solidFill>
              </a:rPr>
              <a:t>International colloquium on “Large Wind-power plants: Interaction, control and integration”</a:t>
            </a:r>
          </a:p>
          <a:p>
            <a:pPr algn="ctr"/>
            <a:r>
              <a:rPr lang="sv-SE" altLang="es-ES" dirty="0" smtClean="0">
                <a:solidFill>
                  <a:schemeClr val="accent1">
                    <a:lumMod val="75000"/>
                  </a:schemeClr>
                </a:solidFill>
              </a:rPr>
              <a:t>8-10 July </a:t>
            </a:r>
            <a:r>
              <a:rPr lang="sv-SE" altLang="es-ES" dirty="0">
                <a:solidFill>
                  <a:schemeClr val="accent1">
                    <a:lumMod val="75000"/>
                  </a:schemeClr>
                </a:solidFill>
              </a:rPr>
              <a:t>2015, </a:t>
            </a:r>
            <a:r>
              <a:rPr lang="sv-SE" altLang="es-ES" dirty="0" smtClean="0">
                <a:solidFill>
                  <a:schemeClr val="accent1">
                    <a:lumMod val="75000"/>
                  </a:schemeClr>
                </a:solidFill>
              </a:rPr>
              <a:t>Leuven, Belgium</a:t>
            </a:r>
            <a:endParaRPr lang="en-GB" altLang="es-ES" dirty="0">
              <a:solidFill>
                <a:schemeClr val="accent1">
                  <a:lumMod val="75000"/>
                </a:schemeClr>
              </a:solidFill>
            </a:endParaRPr>
          </a:p>
        </p:txBody>
      </p:sp>
      <p:sp>
        <p:nvSpPr>
          <p:cNvPr id="31" name="30 Rectángulo"/>
          <p:cNvSpPr/>
          <p:nvPr/>
        </p:nvSpPr>
        <p:spPr>
          <a:xfrm>
            <a:off x="3569437" y="1339848"/>
            <a:ext cx="6488112" cy="1200329"/>
          </a:xfrm>
          <a:prstGeom prst="rect">
            <a:avLst/>
          </a:prstGeom>
        </p:spPr>
        <p:txBody>
          <a:bodyPr wrap="square">
            <a:spAutoFit/>
          </a:bodyPr>
          <a:lstStyle/>
          <a:p>
            <a:pPr lvl="0"/>
            <a:r>
              <a:rPr lang="es-ES_tradnl" altLang="es-ES" sz="2400" b="1" dirty="0" err="1">
                <a:solidFill>
                  <a:srgbClr val="000000"/>
                </a:solidFill>
                <a:latin typeface="Arial Black" panose="020B0A04020102020204" pitchFamily="34" charset="0"/>
                <a:cs typeface="Arial" panose="020B0604020202020204" pitchFamily="34" charset="0"/>
              </a:rPr>
              <a:t>Predicting</a:t>
            </a:r>
            <a:r>
              <a:rPr lang="es-ES_tradnl" altLang="es-ES" sz="2400" b="1" dirty="0">
                <a:solidFill>
                  <a:srgbClr val="000000"/>
                </a:solidFill>
                <a:latin typeface="Arial Black" panose="020B0A04020102020204" pitchFamily="34" charset="0"/>
                <a:cs typeface="Arial" panose="020B0604020202020204" pitchFamily="34" charset="0"/>
              </a:rPr>
              <a:t> </a:t>
            </a:r>
            <a:r>
              <a:rPr lang="es-ES_tradnl" altLang="es-ES" sz="2400" b="1" dirty="0" err="1">
                <a:solidFill>
                  <a:srgbClr val="000000"/>
                </a:solidFill>
                <a:latin typeface="Arial Black" panose="020B0A04020102020204" pitchFamily="34" charset="0"/>
                <a:cs typeface="Arial" panose="020B0604020202020204" pitchFamily="34" charset="0"/>
              </a:rPr>
              <a:t>wind</a:t>
            </a:r>
            <a:r>
              <a:rPr lang="es-ES_tradnl" altLang="es-ES" sz="2400" b="1" dirty="0">
                <a:solidFill>
                  <a:srgbClr val="000000"/>
                </a:solidFill>
                <a:latin typeface="Arial Black" panose="020B0A04020102020204" pitchFamily="34" charset="0"/>
                <a:cs typeface="Arial" panose="020B0604020202020204" pitchFamily="34" charset="0"/>
              </a:rPr>
              <a:t> </a:t>
            </a:r>
            <a:r>
              <a:rPr lang="es-ES_tradnl" altLang="es-ES" sz="2400" b="1" dirty="0" err="1">
                <a:solidFill>
                  <a:srgbClr val="000000"/>
                </a:solidFill>
                <a:latin typeface="Arial Black" panose="020B0A04020102020204" pitchFamily="34" charset="0"/>
                <a:cs typeface="Arial" panose="020B0604020202020204" pitchFamily="34" charset="0"/>
              </a:rPr>
              <a:t>power</a:t>
            </a:r>
            <a:r>
              <a:rPr lang="es-ES_tradnl" altLang="es-ES" sz="2400" b="1" dirty="0">
                <a:solidFill>
                  <a:srgbClr val="000000"/>
                </a:solidFill>
                <a:latin typeface="Arial Black" panose="020B0A04020102020204" pitchFamily="34" charset="0"/>
                <a:cs typeface="Arial" panose="020B0604020202020204" pitchFamily="34" charset="0"/>
              </a:rPr>
              <a:t> </a:t>
            </a:r>
            <a:r>
              <a:rPr lang="es-ES_tradnl" altLang="es-ES" sz="2400" b="1" dirty="0" err="1">
                <a:solidFill>
                  <a:srgbClr val="000000"/>
                </a:solidFill>
                <a:latin typeface="Arial Black" panose="020B0A04020102020204" pitchFamily="34" charset="0"/>
                <a:cs typeface="Arial" panose="020B0604020202020204" pitchFamily="34" charset="0"/>
              </a:rPr>
              <a:t>markets</a:t>
            </a:r>
            <a:r>
              <a:rPr lang="es-ES_tradnl" altLang="es-ES" sz="2400" b="1" dirty="0">
                <a:solidFill>
                  <a:srgbClr val="000000"/>
                </a:solidFill>
                <a:latin typeface="Arial Black" panose="020B0A04020102020204" pitchFamily="34" charset="0"/>
                <a:cs typeface="Arial" panose="020B0604020202020204" pitchFamily="34" charset="0"/>
              </a:rPr>
              <a:t>:</a:t>
            </a:r>
          </a:p>
          <a:p>
            <a:pPr lvl="0"/>
            <a:r>
              <a:rPr lang="es-ES_tradnl" altLang="es-ES" sz="2400" b="1" dirty="0">
                <a:solidFill>
                  <a:srgbClr val="000000"/>
                </a:solidFill>
                <a:latin typeface="Arial Black" panose="020B0A04020102020204" pitchFamily="34" charset="0"/>
                <a:cs typeface="Arial" panose="020B0604020202020204" pitchFamily="34" charset="0"/>
              </a:rPr>
              <a:t>A new </a:t>
            </a:r>
            <a:r>
              <a:rPr lang="es-ES_tradnl" altLang="es-ES" sz="2400" b="1" dirty="0" err="1">
                <a:solidFill>
                  <a:srgbClr val="000000"/>
                </a:solidFill>
                <a:latin typeface="Arial Black" panose="020B0A04020102020204" pitchFamily="34" charset="0"/>
                <a:cs typeface="Arial" panose="020B0604020202020204" pitchFamily="34" charset="0"/>
              </a:rPr>
              <a:t>generation</a:t>
            </a:r>
            <a:r>
              <a:rPr lang="es-ES_tradnl" altLang="es-ES" sz="2400" b="1" dirty="0">
                <a:solidFill>
                  <a:srgbClr val="000000"/>
                </a:solidFill>
                <a:latin typeface="Arial Black" panose="020B0A04020102020204" pitchFamily="34" charset="0"/>
                <a:cs typeface="Arial" panose="020B0604020202020204" pitchFamily="34" charset="0"/>
              </a:rPr>
              <a:t> of </a:t>
            </a:r>
            <a:r>
              <a:rPr lang="es-ES_tradnl" altLang="es-ES" sz="2400" b="1" dirty="0" err="1">
                <a:solidFill>
                  <a:srgbClr val="000000"/>
                </a:solidFill>
                <a:latin typeface="Arial Black" panose="020B0A04020102020204" pitchFamily="34" charset="0"/>
                <a:cs typeface="Arial" panose="020B0604020202020204" pitchFamily="34" charset="0"/>
              </a:rPr>
              <a:t>climate</a:t>
            </a:r>
            <a:r>
              <a:rPr lang="es-ES_tradnl" altLang="es-ES" sz="2400" b="1" dirty="0">
                <a:solidFill>
                  <a:srgbClr val="000000"/>
                </a:solidFill>
                <a:latin typeface="Arial Black" panose="020B0A04020102020204" pitchFamily="34" charset="0"/>
                <a:cs typeface="Arial" panose="020B0604020202020204" pitchFamily="34" charset="0"/>
              </a:rPr>
              <a:t> </a:t>
            </a:r>
            <a:r>
              <a:rPr lang="es-ES_tradnl" altLang="es-ES" sz="2400" b="1" dirty="0" err="1">
                <a:solidFill>
                  <a:srgbClr val="000000"/>
                </a:solidFill>
                <a:latin typeface="Arial Black" panose="020B0A04020102020204" pitchFamily="34" charset="0"/>
                <a:cs typeface="Arial" panose="020B0604020202020204" pitchFamily="34" charset="0"/>
              </a:rPr>
              <a:t>risk</a:t>
            </a:r>
            <a:r>
              <a:rPr lang="es-ES_tradnl" altLang="es-ES" sz="2400" b="1" dirty="0">
                <a:solidFill>
                  <a:srgbClr val="000000"/>
                </a:solidFill>
                <a:latin typeface="Arial Black" panose="020B0A04020102020204" pitchFamily="34" charset="0"/>
                <a:cs typeface="Arial" panose="020B0604020202020204" pitchFamily="34" charset="0"/>
              </a:rPr>
              <a:t> </a:t>
            </a:r>
          </a:p>
          <a:p>
            <a:pPr lvl="0"/>
            <a:r>
              <a:rPr lang="es-ES_tradnl" altLang="es-ES" sz="2400" b="1" dirty="0" err="1">
                <a:solidFill>
                  <a:srgbClr val="000000"/>
                </a:solidFill>
                <a:latin typeface="Arial Black" panose="020B0A04020102020204" pitchFamily="34" charset="0"/>
                <a:cs typeface="Arial" panose="020B0604020202020204" pitchFamily="34" charset="0"/>
              </a:rPr>
              <a:t>management</a:t>
            </a:r>
            <a:r>
              <a:rPr lang="es-ES_tradnl" altLang="es-ES" sz="2400" b="1" dirty="0">
                <a:solidFill>
                  <a:srgbClr val="000000"/>
                </a:solidFill>
                <a:latin typeface="Arial Black" panose="020B0A04020102020204" pitchFamily="34" charset="0"/>
                <a:cs typeface="Arial" panose="020B0604020202020204" pitchFamily="34" charset="0"/>
              </a:rPr>
              <a:t> </a:t>
            </a:r>
            <a:r>
              <a:rPr lang="es-ES_tradnl" altLang="es-ES" sz="2400" b="1" dirty="0" err="1">
                <a:solidFill>
                  <a:srgbClr val="000000"/>
                </a:solidFill>
                <a:latin typeface="Arial Black" panose="020B0A04020102020204" pitchFamily="34" charset="0"/>
                <a:cs typeface="Arial" panose="020B0604020202020204" pitchFamily="34" charset="0"/>
              </a:rPr>
              <a:t>tools</a:t>
            </a:r>
            <a:endParaRPr lang="en-GB" altLang="es-ES" sz="1400" b="1" dirty="0">
              <a:solidFill>
                <a:srgbClr val="000000"/>
              </a:solidFill>
              <a:latin typeface="Arial Black" panose="020B0A04020102020204" pitchFamily="34" charset="0"/>
              <a:cs typeface="Arial" panose="020B0604020202020204" pitchFamily="34" charset="0"/>
            </a:endParaRPr>
          </a:p>
        </p:txBody>
      </p:sp>
      <p:sp>
        <p:nvSpPr>
          <p:cNvPr id="32" name="31 Rectángulo"/>
          <p:cNvSpPr/>
          <p:nvPr/>
        </p:nvSpPr>
        <p:spPr>
          <a:xfrm>
            <a:off x="3569437" y="3156980"/>
            <a:ext cx="5353071" cy="369332"/>
          </a:xfrm>
          <a:prstGeom prst="rect">
            <a:avLst/>
          </a:prstGeom>
        </p:spPr>
        <p:txBody>
          <a:bodyPr wrap="square">
            <a:spAutoFit/>
          </a:bodyPr>
          <a:lstStyle/>
          <a:p>
            <a:pPr lvl="0"/>
            <a:r>
              <a:rPr lang="en-GB" altLang="es-ES" b="1" dirty="0" smtClean="0">
                <a:solidFill>
                  <a:srgbClr val="000000"/>
                </a:solidFill>
                <a:latin typeface="Arial" panose="020B0604020202020204" pitchFamily="34" charset="0"/>
                <a:cs typeface="Arial" panose="020B0604020202020204" pitchFamily="34" charset="0"/>
              </a:rPr>
              <a:t>Isadora </a:t>
            </a:r>
            <a:r>
              <a:rPr lang="en-GB" altLang="es-ES" b="1" dirty="0">
                <a:solidFill>
                  <a:srgbClr val="000000"/>
                </a:solidFill>
                <a:latin typeface="Arial" panose="020B0604020202020204" pitchFamily="34" charset="0"/>
                <a:cs typeface="Arial" panose="020B0604020202020204" pitchFamily="34" charset="0"/>
              </a:rPr>
              <a:t>Ch. Jiménez </a:t>
            </a:r>
            <a:r>
              <a:rPr lang="en-GB" altLang="es-ES" b="1" baseline="30000" dirty="0" smtClean="0">
                <a:solidFill>
                  <a:srgbClr val="000000"/>
                </a:solidFill>
                <a:latin typeface="Arial" panose="020B0604020202020204" pitchFamily="34" charset="0"/>
                <a:cs typeface="Arial" panose="020B0604020202020204" pitchFamily="34" charset="0"/>
              </a:rPr>
              <a:t>1</a:t>
            </a:r>
            <a:endParaRPr lang="en-GB" altLang="es-ES" b="1" baseline="30000" dirty="0">
              <a:solidFill>
                <a:srgbClr val="000000"/>
              </a:solidFill>
              <a:latin typeface="Arial" panose="020B0604020202020204" pitchFamily="34" charset="0"/>
              <a:cs typeface="Arial" panose="020B0604020202020204" pitchFamily="34" charset="0"/>
            </a:endParaRPr>
          </a:p>
        </p:txBody>
      </p:sp>
      <p:sp>
        <p:nvSpPr>
          <p:cNvPr id="33" name="32 Rectángulo"/>
          <p:cNvSpPr/>
          <p:nvPr/>
        </p:nvSpPr>
        <p:spPr>
          <a:xfrm>
            <a:off x="3569438" y="3648617"/>
            <a:ext cx="6511188" cy="646331"/>
          </a:xfrm>
          <a:prstGeom prst="rect">
            <a:avLst/>
          </a:prstGeom>
        </p:spPr>
        <p:txBody>
          <a:bodyPr wrap="square">
            <a:spAutoFit/>
          </a:bodyPr>
          <a:lstStyle/>
          <a:p>
            <a:pPr lvl="0"/>
            <a:r>
              <a:rPr lang="en-GB" altLang="es-ES" dirty="0">
                <a:solidFill>
                  <a:srgbClr val="000000"/>
                </a:solidFill>
                <a:latin typeface="Arial" panose="020B0604020202020204" pitchFamily="34" charset="0"/>
                <a:cs typeface="Arial" panose="020B0604020202020204" pitchFamily="34" charset="0"/>
              </a:rPr>
              <a:t>Melanie Davis</a:t>
            </a:r>
            <a:r>
              <a:rPr lang="en-GB" altLang="es-ES" baseline="30000" dirty="0">
                <a:solidFill>
                  <a:srgbClr val="000000"/>
                </a:solidFill>
                <a:latin typeface="Arial" panose="020B0604020202020204" pitchFamily="34" charset="0"/>
                <a:cs typeface="Arial" panose="020B0604020202020204" pitchFamily="34" charset="0"/>
              </a:rPr>
              <a:t>1</a:t>
            </a:r>
            <a:r>
              <a:rPr lang="en-GB" altLang="es-ES" dirty="0">
                <a:solidFill>
                  <a:srgbClr val="000000"/>
                </a:solidFill>
                <a:latin typeface="Arial" panose="020B0604020202020204" pitchFamily="34" charset="0"/>
                <a:cs typeface="Arial" panose="020B0604020202020204" pitchFamily="34" charset="0"/>
              </a:rPr>
              <a:t>, Francisco Doblas-Reyes</a:t>
            </a:r>
            <a:r>
              <a:rPr lang="en-GB" altLang="es-ES" baseline="30000" dirty="0">
                <a:solidFill>
                  <a:srgbClr val="000000"/>
                </a:solidFill>
                <a:latin typeface="Arial" panose="020B0604020202020204" pitchFamily="34" charset="0"/>
                <a:cs typeface="Arial" panose="020B0604020202020204" pitchFamily="34" charset="0"/>
              </a:rPr>
              <a:t>1,2,3</a:t>
            </a:r>
            <a:r>
              <a:rPr lang="en-GB" altLang="es-ES" dirty="0">
                <a:solidFill>
                  <a:srgbClr val="000000"/>
                </a:solidFill>
                <a:latin typeface="Arial" panose="020B0604020202020204" pitchFamily="34" charset="0"/>
                <a:cs typeface="Arial" panose="020B0604020202020204" pitchFamily="34" charset="0"/>
              </a:rPr>
              <a:t>, </a:t>
            </a:r>
            <a:r>
              <a:rPr lang="en-GB" altLang="es-ES" dirty="0" err="1">
                <a:solidFill>
                  <a:srgbClr val="000000"/>
                </a:solidFill>
                <a:latin typeface="Arial" panose="020B0604020202020204" pitchFamily="34" charset="0"/>
                <a:cs typeface="Arial" panose="020B0604020202020204" pitchFamily="34" charset="0"/>
              </a:rPr>
              <a:t>Verónica</a:t>
            </a:r>
            <a:r>
              <a:rPr lang="en-GB" altLang="es-ES" dirty="0">
                <a:solidFill>
                  <a:srgbClr val="000000"/>
                </a:solidFill>
                <a:latin typeface="Arial" panose="020B0604020202020204" pitchFamily="34" charset="0"/>
                <a:cs typeface="Arial" panose="020B0604020202020204" pitchFamily="34" charset="0"/>
              </a:rPr>
              <a:t> </a:t>
            </a:r>
            <a:r>
              <a:rPr lang="en-GB" altLang="es-ES" dirty="0" err="1">
                <a:solidFill>
                  <a:srgbClr val="000000"/>
                </a:solidFill>
                <a:latin typeface="Arial" panose="020B0604020202020204" pitchFamily="34" charset="0"/>
                <a:cs typeface="Arial" panose="020B0604020202020204" pitchFamily="34" charset="0"/>
              </a:rPr>
              <a:t>Torralba</a:t>
            </a:r>
            <a:r>
              <a:rPr lang="en-GB" altLang="es-ES" dirty="0">
                <a:solidFill>
                  <a:srgbClr val="000000"/>
                </a:solidFill>
                <a:latin typeface="Arial" panose="020B0604020202020204" pitchFamily="34" charset="0"/>
                <a:cs typeface="Arial" panose="020B0604020202020204" pitchFamily="34" charset="0"/>
              </a:rPr>
              <a:t> Fernandez</a:t>
            </a:r>
            <a:r>
              <a:rPr lang="en-GB" altLang="es-ES" baseline="30000" dirty="0">
                <a:solidFill>
                  <a:srgbClr val="000000"/>
                </a:solidFill>
                <a:latin typeface="Arial" panose="020B0604020202020204" pitchFamily="34" charset="0"/>
                <a:cs typeface="Arial" panose="020B0604020202020204" pitchFamily="34" charset="0"/>
              </a:rPr>
              <a:t>1</a:t>
            </a:r>
            <a:r>
              <a:rPr lang="en-GB" altLang="es-ES" dirty="0">
                <a:solidFill>
                  <a:srgbClr val="000000"/>
                </a:solidFill>
                <a:latin typeface="Arial" panose="020B0604020202020204" pitchFamily="34" charset="0"/>
                <a:cs typeface="Arial" panose="020B0604020202020204" pitchFamily="34" charset="0"/>
              </a:rPr>
              <a:t>, </a:t>
            </a:r>
            <a:r>
              <a:rPr lang="en-GB" altLang="es-ES" dirty="0" err="1">
                <a:solidFill>
                  <a:srgbClr val="000000"/>
                </a:solidFill>
                <a:latin typeface="Arial" panose="020B0604020202020204" pitchFamily="34" charset="0"/>
                <a:cs typeface="Arial" panose="020B0604020202020204" pitchFamily="34" charset="0"/>
              </a:rPr>
              <a:t>Nube</a:t>
            </a:r>
            <a:r>
              <a:rPr lang="en-GB" altLang="es-ES" dirty="0">
                <a:solidFill>
                  <a:srgbClr val="000000"/>
                </a:solidFill>
                <a:latin typeface="Arial" panose="020B0604020202020204" pitchFamily="34" charset="0"/>
                <a:cs typeface="Arial" panose="020B0604020202020204" pitchFamily="34" charset="0"/>
              </a:rPr>
              <a:t> Gonzalez-Reviriego</a:t>
            </a:r>
            <a:r>
              <a:rPr lang="en-GB" altLang="es-ES" baseline="30000" dirty="0">
                <a:solidFill>
                  <a:srgbClr val="000000"/>
                </a:solidFill>
                <a:latin typeface="Arial" panose="020B0604020202020204" pitchFamily="34" charset="0"/>
                <a:cs typeface="Arial" panose="020B0604020202020204" pitchFamily="34" charset="0"/>
              </a:rPr>
              <a:t>1</a:t>
            </a:r>
            <a:r>
              <a:rPr lang="en-GB" altLang="es-ES" dirty="0">
                <a:solidFill>
                  <a:srgbClr val="000000"/>
                </a:solidFill>
                <a:latin typeface="Arial" panose="020B0604020202020204" pitchFamily="34" charset="0"/>
                <a:cs typeface="Arial" panose="020B0604020202020204" pitchFamily="34" charset="0"/>
              </a:rPr>
              <a:t> </a:t>
            </a:r>
          </a:p>
        </p:txBody>
      </p:sp>
      <p:sp>
        <p:nvSpPr>
          <p:cNvPr id="34" name="33 Rectángulo"/>
          <p:cNvSpPr/>
          <p:nvPr/>
        </p:nvSpPr>
        <p:spPr>
          <a:xfrm>
            <a:off x="3569437" y="4576841"/>
            <a:ext cx="6486524" cy="1107996"/>
          </a:xfrm>
          <a:prstGeom prst="rect">
            <a:avLst/>
          </a:prstGeom>
        </p:spPr>
        <p:txBody>
          <a:bodyPr wrap="square">
            <a:spAutoFit/>
          </a:bodyPr>
          <a:lstStyle/>
          <a:p>
            <a:pPr lvl="0"/>
            <a:r>
              <a:rPr lang="en-GB" altLang="es-ES" sz="1600" i="1" baseline="30000" dirty="0">
                <a:solidFill>
                  <a:srgbClr val="000000"/>
                </a:solidFill>
                <a:latin typeface="Arial" panose="020B0604020202020204" pitchFamily="34" charset="0"/>
                <a:cs typeface="Arial" panose="020B0604020202020204" pitchFamily="34" charset="0"/>
              </a:rPr>
              <a:t>1 </a:t>
            </a:r>
            <a:r>
              <a:rPr lang="en-GB" altLang="es-ES" sz="1600" i="1" dirty="0">
                <a:solidFill>
                  <a:srgbClr val="000000"/>
                </a:solidFill>
                <a:latin typeface="Arial" panose="020B0604020202020204" pitchFamily="34" charset="0"/>
                <a:cs typeface="Arial" panose="020B0604020202020204" pitchFamily="34" charset="0"/>
              </a:rPr>
              <a:t>Climate Forecasting Unit, Catalan Institute of Climate </a:t>
            </a:r>
            <a:r>
              <a:rPr lang="en-GB" altLang="es-ES" sz="1600" i="1" dirty="0" smtClean="0">
                <a:solidFill>
                  <a:srgbClr val="000000"/>
                </a:solidFill>
                <a:latin typeface="Arial" panose="020B0604020202020204" pitchFamily="34" charset="0"/>
                <a:cs typeface="Arial" panose="020B0604020202020204" pitchFamily="34" charset="0"/>
              </a:rPr>
              <a:t>Science (IC3)</a:t>
            </a:r>
            <a:endParaRPr lang="en-GB" altLang="es-ES" sz="1600" i="1" dirty="0">
              <a:solidFill>
                <a:srgbClr val="000000"/>
              </a:solidFill>
              <a:latin typeface="Arial" panose="020B0604020202020204" pitchFamily="34" charset="0"/>
              <a:cs typeface="Arial" panose="020B0604020202020204" pitchFamily="34" charset="0"/>
            </a:endParaRPr>
          </a:p>
          <a:p>
            <a:pPr lvl="0"/>
            <a:r>
              <a:rPr lang="en-GB" altLang="es-ES" sz="1600" i="1" baseline="30000" dirty="0" smtClean="0">
                <a:solidFill>
                  <a:srgbClr val="000000"/>
                </a:solidFill>
                <a:latin typeface="Arial" panose="020B0604020202020204" pitchFamily="34" charset="0"/>
                <a:cs typeface="Arial" panose="020B0604020202020204" pitchFamily="34" charset="0"/>
              </a:rPr>
              <a:t>2 </a:t>
            </a:r>
            <a:r>
              <a:rPr lang="en-GB" altLang="es-ES" sz="1600" i="1" dirty="0" err="1" smtClean="0">
                <a:solidFill>
                  <a:srgbClr val="000000"/>
                </a:solidFill>
                <a:latin typeface="Arial" panose="020B0604020202020204" pitchFamily="34" charset="0"/>
                <a:cs typeface="Arial" panose="020B0604020202020204" pitchFamily="34" charset="0"/>
              </a:rPr>
              <a:t>Institució</a:t>
            </a:r>
            <a:r>
              <a:rPr lang="en-GB" altLang="es-ES" sz="1600" i="1" dirty="0" smtClean="0">
                <a:solidFill>
                  <a:srgbClr val="000000"/>
                </a:solidFill>
                <a:latin typeface="Arial" panose="020B0604020202020204" pitchFamily="34" charset="0"/>
                <a:cs typeface="Arial" panose="020B0604020202020204" pitchFamily="34" charset="0"/>
              </a:rPr>
              <a:t> </a:t>
            </a:r>
            <a:r>
              <a:rPr lang="en-GB" altLang="es-ES" sz="1600" i="1" dirty="0" err="1">
                <a:solidFill>
                  <a:srgbClr val="000000"/>
                </a:solidFill>
                <a:latin typeface="Arial" panose="020B0604020202020204" pitchFamily="34" charset="0"/>
                <a:cs typeface="Arial" panose="020B0604020202020204" pitchFamily="34" charset="0"/>
              </a:rPr>
              <a:t>Catalana</a:t>
            </a:r>
            <a:r>
              <a:rPr lang="en-GB" altLang="es-ES" sz="1600" i="1" dirty="0">
                <a:solidFill>
                  <a:srgbClr val="000000"/>
                </a:solidFill>
                <a:latin typeface="Arial" panose="020B0604020202020204" pitchFamily="34" charset="0"/>
                <a:cs typeface="Arial" panose="020B0604020202020204" pitchFamily="34" charset="0"/>
              </a:rPr>
              <a:t> de </a:t>
            </a:r>
            <a:r>
              <a:rPr lang="en-GB" altLang="es-ES" sz="1600" i="1" dirty="0" err="1">
                <a:solidFill>
                  <a:srgbClr val="000000"/>
                </a:solidFill>
                <a:latin typeface="Arial" panose="020B0604020202020204" pitchFamily="34" charset="0"/>
                <a:cs typeface="Arial" panose="020B0604020202020204" pitchFamily="34" charset="0"/>
              </a:rPr>
              <a:t>Recerca</a:t>
            </a:r>
            <a:r>
              <a:rPr lang="en-GB" altLang="es-ES" sz="1600" i="1" dirty="0">
                <a:solidFill>
                  <a:srgbClr val="000000"/>
                </a:solidFill>
                <a:latin typeface="Arial" panose="020B0604020202020204" pitchFamily="34" charset="0"/>
                <a:cs typeface="Arial" panose="020B0604020202020204" pitchFamily="34" charset="0"/>
              </a:rPr>
              <a:t> </a:t>
            </a:r>
            <a:r>
              <a:rPr lang="en-GB" altLang="es-ES" sz="1600" i="1" dirty="0" err="1">
                <a:solidFill>
                  <a:srgbClr val="000000"/>
                </a:solidFill>
                <a:latin typeface="Arial" panose="020B0604020202020204" pitchFamily="34" charset="0"/>
                <a:cs typeface="Arial" panose="020B0604020202020204" pitchFamily="34" charset="0"/>
              </a:rPr>
              <a:t>i</a:t>
            </a:r>
            <a:r>
              <a:rPr lang="en-GB" altLang="es-ES" sz="1600" i="1" dirty="0">
                <a:solidFill>
                  <a:srgbClr val="000000"/>
                </a:solidFill>
                <a:latin typeface="Arial" panose="020B0604020202020204" pitchFamily="34" charset="0"/>
                <a:cs typeface="Arial" panose="020B0604020202020204" pitchFamily="34" charset="0"/>
              </a:rPr>
              <a:t> </a:t>
            </a:r>
            <a:r>
              <a:rPr lang="en-GB" altLang="es-ES" sz="1600" i="1" dirty="0" err="1">
                <a:solidFill>
                  <a:srgbClr val="000000"/>
                </a:solidFill>
                <a:latin typeface="Arial" panose="020B0604020202020204" pitchFamily="34" charset="0"/>
                <a:cs typeface="Arial" panose="020B0604020202020204" pitchFamily="34" charset="0"/>
              </a:rPr>
              <a:t>Estudis</a:t>
            </a:r>
            <a:r>
              <a:rPr lang="en-GB" altLang="es-ES" sz="1600" i="1" dirty="0">
                <a:solidFill>
                  <a:srgbClr val="000000"/>
                </a:solidFill>
                <a:latin typeface="Arial" panose="020B0604020202020204" pitchFamily="34" charset="0"/>
                <a:cs typeface="Arial" panose="020B0604020202020204" pitchFamily="34" charset="0"/>
              </a:rPr>
              <a:t> </a:t>
            </a:r>
            <a:r>
              <a:rPr lang="en-GB" altLang="es-ES" sz="1600" i="1" dirty="0" err="1">
                <a:solidFill>
                  <a:srgbClr val="000000"/>
                </a:solidFill>
                <a:latin typeface="Arial" panose="020B0604020202020204" pitchFamily="34" charset="0"/>
                <a:cs typeface="Arial" panose="020B0604020202020204" pitchFamily="34" charset="0"/>
              </a:rPr>
              <a:t>Avançats</a:t>
            </a:r>
            <a:r>
              <a:rPr lang="en-GB" altLang="es-ES" sz="1600" i="1" dirty="0">
                <a:solidFill>
                  <a:srgbClr val="000000"/>
                </a:solidFill>
                <a:latin typeface="Arial" panose="020B0604020202020204" pitchFamily="34" charset="0"/>
                <a:cs typeface="Arial" panose="020B0604020202020204" pitchFamily="34" charset="0"/>
              </a:rPr>
              <a:t> (ICREA)</a:t>
            </a:r>
          </a:p>
          <a:p>
            <a:pPr lvl="0"/>
            <a:r>
              <a:rPr lang="en-GB" altLang="es-ES" sz="1600" i="1" baseline="30000" dirty="0" smtClean="0">
                <a:solidFill>
                  <a:srgbClr val="000000"/>
                </a:solidFill>
                <a:latin typeface="Arial" panose="020B0604020202020204" pitchFamily="34" charset="0"/>
                <a:cs typeface="Arial" panose="020B0604020202020204" pitchFamily="34" charset="0"/>
              </a:rPr>
              <a:t>3</a:t>
            </a:r>
            <a:r>
              <a:rPr lang="en-GB" altLang="es-ES" sz="1600" i="1" dirty="0" smtClean="0">
                <a:solidFill>
                  <a:srgbClr val="000000"/>
                </a:solidFill>
                <a:latin typeface="Arial" panose="020B0604020202020204" pitchFamily="34" charset="0"/>
                <a:cs typeface="Arial" panose="020B0604020202020204" pitchFamily="34" charset="0"/>
              </a:rPr>
              <a:t> </a:t>
            </a:r>
            <a:r>
              <a:rPr lang="en-GB" altLang="es-ES" sz="1600" i="1" dirty="0">
                <a:solidFill>
                  <a:srgbClr val="000000"/>
                </a:solidFill>
                <a:latin typeface="Arial" panose="020B0604020202020204" pitchFamily="34" charset="0"/>
                <a:cs typeface="Arial" panose="020B0604020202020204" pitchFamily="34" charset="0"/>
              </a:rPr>
              <a:t>Barcelona Supercomputing </a:t>
            </a:r>
            <a:r>
              <a:rPr lang="en-GB" altLang="es-ES" sz="1600" i="1" dirty="0" err="1">
                <a:solidFill>
                  <a:srgbClr val="000000"/>
                </a:solidFill>
                <a:latin typeface="Arial" panose="020B0604020202020204" pitchFamily="34" charset="0"/>
                <a:cs typeface="Arial" panose="020B0604020202020204" pitchFamily="34" charset="0"/>
              </a:rPr>
              <a:t>Center</a:t>
            </a:r>
            <a:r>
              <a:rPr lang="en-GB" altLang="es-ES" sz="1600" i="1" dirty="0">
                <a:solidFill>
                  <a:srgbClr val="000000"/>
                </a:solidFill>
                <a:latin typeface="Arial" panose="020B0604020202020204" pitchFamily="34" charset="0"/>
                <a:cs typeface="Arial" panose="020B0604020202020204" pitchFamily="34" charset="0"/>
              </a:rPr>
              <a:t> (BSC)</a:t>
            </a:r>
          </a:p>
          <a:p>
            <a:pPr lvl="0"/>
            <a:endParaRPr lang="en-GB" altLang="es-ES" i="1" dirty="0">
              <a:solidFill>
                <a:srgbClr val="000000"/>
              </a:solidFill>
              <a:latin typeface="Arial" panose="020B0604020202020204" pitchFamily="34" charset="0"/>
              <a:cs typeface="Arial" panose="020B0604020202020204" pitchFamily="34" charset="0"/>
            </a:endParaRPr>
          </a:p>
        </p:txBody>
      </p:sp>
      <p:pic>
        <p:nvPicPr>
          <p:cNvPr id="35" name="34 Imagen" descr="newa_logo_web_rgb.png"/>
          <p:cNvPicPr>
            <a:picLocks noChangeAspect="1"/>
          </p:cNvPicPr>
          <p:nvPr/>
        </p:nvPicPr>
        <p:blipFill>
          <a:blip r:embed="rId9" cstate="print"/>
          <a:srcRect l="27319" t="31970"/>
          <a:stretch>
            <a:fillRect/>
          </a:stretch>
        </p:blipFill>
        <p:spPr>
          <a:xfrm>
            <a:off x="7878396" y="6757834"/>
            <a:ext cx="2062200" cy="742392"/>
          </a:xfrm>
          <a:prstGeom prst="rect">
            <a:avLst/>
          </a:prstGeom>
        </p:spPr>
      </p:pic>
    </p:spTree>
    <p:extLst>
      <p:ext uri="{BB962C8B-B14F-4D97-AF65-F5344CB8AC3E}">
        <p14:creationId xmlns:p14="http://schemas.microsoft.com/office/powerpoint/2010/main" val="160353709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rotWithShape="1">
          <a:blip r:embed="rId3">
            <a:extLst>
              <a:ext uri="{BEBA8EAE-BF5A-486C-A8C5-ECC9F3942E4B}">
                <a14:imgProps xmlns:a14="http://schemas.microsoft.com/office/drawing/2010/main">
                  <a14:imgLayer r:embed="rId4">
                    <a14:imgEffect>
                      <a14:saturation sat="400000"/>
                    </a14:imgEffect>
                    <a14:imgEffect>
                      <a14:brightnessContrast bright="40000" contrast="-40000"/>
                    </a14:imgEffect>
                  </a14:imgLayer>
                </a14:imgProps>
              </a:ext>
              <a:ext uri="{28A0092B-C50C-407E-A947-70E740481C1C}">
                <a14:useLocalDpi xmlns:a14="http://schemas.microsoft.com/office/drawing/2010/main" val="0"/>
              </a:ext>
            </a:extLst>
          </a:blip>
          <a:srcRect l="-182" r="-561"/>
          <a:stretch/>
        </p:blipFill>
        <p:spPr bwMode="auto">
          <a:xfrm>
            <a:off x="-103664" y="2552701"/>
            <a:ext cx="10278087" cy="50069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descr="C:\Users\ijimenez\Dropbox\BSC ES SERVICES COMM\Graphic Resources\RESILIENCE UKKO\UKKO_logo_white-02.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869112" y="1029594"/>
            <a:ext cx="2971800" cy="1430129"/>
          </a:xfrm>
          <a:prstGeom prst="rect">
            <a:avLst/>
          </a:prstGeom>
          <a:noFill/>
          <a:extLst>
            <a:ext uri="{909E8E84-426E-40DD-AFC4-6F175D3DCCD1}">
              <a14:hiddenFill xmlns:a14="http://schemas.microsoft.com/office/drawing/2010/main">
                <a:solidFill>
                  <a:srgbClr val="FFFFFF"/>
                </a:solidFill>
              </a14:hiddenFill>
            </a:ext>
          </a:extLst>
        </p:spPr>
      </p:pic>
      <p:pic>
        <p:nvPicPr>
          <p:cNvPr id="4" name="3 Imagen"/>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3469" y="1055237"/>
            <a:ext cx="3274932" cy="1429200"/>
          </a:xfrm>
          <a:prstGeom prst="rect">
            <a:avLst/>
          </a:prstGeom>
        </p:spPr>
      </p:pic>
    </p:spTree>
    <p:extLst>
      <p:ext uri="{BB962C8B-B14F-4D97-AF65-F5344CB8AC3E}">
        <p14:creationId xmlns:p14="http://schemas.microsoft.com/office/powerpoint/2010/main" val="279249551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6" name="Picture 4"/>
          <p:cNvPicPr>
            <a:picLocks noChangeAspect="1" noChangeArrowheads="1"/>
          </p:cNvPicPr>
          <p:nvPr/>
        </p:nvPicPr>
        <p:blipFill rotWithShape="1">
          <a:blip r:embed="rId3">
            <a:extLst>
              <a:ext uri="{BEBA8EAE-BF5A-486C-A8C5-ECC9F3942E4B}">
                <a14:imgProps xmlns:a14="http://schemas.microsoft.com/office/drawing/2010/main">
                  <a14:imgLayer r:embed="rId4">
                    <a14:imgEffect>
                      <a14:sharpenSoften amount="50000"/>
                    </a14:imgEffect>
                    <a14:imgEffect>
                      <a14:saturation sat="400000"/>
                    </a14:imgEffect>
                    <a14:imgEffect>
                      <a14:brightnessContrast bright="40000" contrast="-40000"/>
                    </a14:imgEffect>
                  </a14:imgLayer>
                </a14:imgProps>
              </a:ext>
              <a:ext uri="{28A0092B-C50C-407E-A947-70E740481C1C}">
                <a14:useLocalDpi xmlns:a14="http://schemas.microsoft.com/office/drawing/2010/main" val="0"/>
              </a:ext>
            </a:extLst>
          </a:blip>
          <a:srcRect b="23266"/>
          <a:stretch/>
        </p:blipFill>
        <p:spPr bwMode="auto">
          <a:xfrm>
            <a:off x="794" y="884237"/>
            <a:ext cx="10079037" cy="6675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Picture 4"/>
          <p:cNvPicPr>
            <a:picLocks noChangeAspect="1" noChangeArrowheads="1"/>
          </p:cNvPicPr>
          <p:nvPr/>
        </p:nvPicPr>
        <p:blipFill rotWithShape="1">
          <a:blip r:embed="rId3">
            <a:extLst>
              <a:ext uri="{BEBA8EAE-BF5A-486C-A8C5-ECC9F3942E4B}">
                <a14:imgProps xmlns:a14="http://schemas.microsoft.com/office/drawing/2010/main">
                  <a14:imgLayer r:embed="rId4">
                    <a14:imgEffect>
                      <a14:sharpenSoften amount="50000"/>
                    </a14:imgEffect>
                    <a14:imgEffect>
                      <a14:saturation sat="400000"/>
                    </a14:imgEffect>
                    <a14:imgEffect>
                      <a14:brightnessContrast bright="40000" contrast="-40000"/>
                    </a14:imgEffect>
                  </a14:imgLayer>
                </a14:imgProps>
              </a:ext>
              <a:ext uri="{28A0092B-C50C-407E-A947-70E740481C1C}">
                <a14:useLocalDpi xmlns:a14="http://schemas.microsoft.com/office/drawing/2010/main" val="0"/>
              </a:ext>
            </a:extLst>
          </a:blip>
          <a:srcRect l="11974" t="4608" r="77634" b="89000"/>
          <a:stretch/>
        </p:blipFill>
        <p:spPr bwMode="auto">
          <a:xfrm>
            <a:off x="-4570" y="902167"/>
            <a:ext cx="3597082" cy="1887070"/>
          </a:xfrm>
          <a:prstGeom prst="roundRect">
            <a:avLst>
              <a:gd name="adj" fmla="val 0"/>
            </a:avLst>
          </a:prstGeom>
          <a:solidFill>
            <a:srgbClr val="FFFFFF">
              <a:shade val="85000"/>
            </a:srgbClr>
          </a:solidFill>
          <a:ln w="76200">
            <a:noFill/>
          </a:ln>
          <a:effectLst/>
          <a:extLst>
            <a:ext uri="{909E8E84-426E-40DD-AFC4-6F175D3DCCD1}">
              <a14:hiddenFill xmlns:a14="http://schemas.microsoft.com/office/drawing/2010/main">
                <a:solidFill>
                  <a:schemeClr val="accent1"/>
                </a:solidFill>
              </a14:hiddenFill>
            </a:ext>
          </a:extLst>
        </p:spPr>
      </p:pic>
      <p:pic>
        <p:nvPicPr>
          <p:cNvPr id="3077" name="Picture 5" descr="C:\Users\ijimenez\Documents\ukko-logo.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24207" y="1157286"/>
            <a:ext cx="2963505" cy="1479551"/>
          </a:xfrm>
          <a:prstGeom prst="rect">
            <a:avLst/>
          </a:prstGeom>
          <a:noFill/>
          <a:ln>
            <a:no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5088606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p:cNvPicPr>
            <a:picLocks noChangeAspect="1" noChangeArrowheads="1"/>
          </p:cNvPicPr>
          <p:nvPr/>
        </p:nvPicPr>
        <p:blipFill rotWithShape="1">
          <a:blip r:embed="rId3">
            <a:extLst>
              <a:ext uri="{BEBA8EAE-BF5A-486C-A8C5-ECC9F3942E4B}">
                <a14:imgProps xmlns:a14="http://schemas.microsoft.com/office/drawing/2010/main">
                  <a14:imgLayer r:embed="rId4">
                    <a14:imgEffect>
                      <a14:sharpenSoften amount="50000"/>
                    </a14:imgEffect>
                    <a14:imgEffect>
                      <a14:saturation sat="400000"/>
                    </a14:imgEffect>
                    <a14:imgEffect>
                      <a14:brightnessContrast bright="40000" contrast="-40000"/>
                    </a14:imgEffect>
                  </a14:imgLayer>
                </a14:imgProps>
              </a:ext>
              <a:ext uri="{28A0092B-C50C-407E-A947-70E740481C1C}">
                <a14:useLocalDpi xmlns:a14="http://schemas.microsoft.com/office/drawing/2010/main" val="0"/>
              </a:ext>
            </a:extLst>
          </a:blip>
          <a:srcRect l="2112" t="61930" r="78468" b="19824"/>
          <a:stretch/>
        </p:blipFill>
        <p:spPr bwMode="auto">
          <a:xfrm>
            <a:off x="-1245" y="884237"/>
            <a:ext cx="3597082" cy="18870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8" name="Picture 2"/>
          <p:cNvPicPr>
            <a:picLocks noChangeAspect="1" noChangeArrowheads="1"/>
          </p:cNvPicPr>
          <p:nvPr/>
        </p:nvPicPr>
        <p:blipFill rotWithShape="1">
          <a:blip r:embed="rId3">
            <a:extLst>
              <a:ext uri="{BEBA8EAE-BF5A-486C-A8C5-ECC9F3942E4B}">
                <a14:imgProps xmlns:a14="http://schemas.microsoft.com/office/drawing/2010/main">
                  <a14:imgLayer r:embed="rId4">
                    <a14:imgEffect>
                      <a14:sharpenSoften amount="50000"/>
                    </a14:imgEffect>
                    <a14:imgEffect>
                      <a14:saturation sat="400000"/>
                    </a14:imgEffect>
                    <a14:imgEffect>
                      <a14:brightnessContrast bright="40000" contrast="-40000"/>
                    </a14:imgEffect>
                  </a14:imgLayer>
                </a14:imgProps>
              </a:ext>
              <a:ext uri="{28A0092B-C50C-407E-A947-70E740481C1C}">
                <a14:useLocalDpi xmlns:a14="http://schemas.microsoft.com/office/drawing/2010/main" val="0"/>
              </a:ext>
            </a:extLst>
          </a:blip>
          <a:srcRect l="2112"/>
          <a:stretch/>
        </p:blipFill>
        <p:spPr bwMode="auto">
          <a:xfrm>
            <a:off x="0" y="884237"/>
            <a:ext cx="10080625" cy="67163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650819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rotWithShape="1">
          <a:blip r:embed="rId3">
            <a:extLst>
              <a:ext uri="{BEBA8EAE-BF5A-486C-A8C5-ECC9F3942E4B}">
                <a14:imgProps xmlns:a14="http://schemas.microsoft.com/office/drawing/2010/main">
                  <a14:imgLayer r:embed="rId4">
                    <a14:imgEffect>
                      <a14:sharpenSoften amount="50000"/>
                    </a14:imgEffect>
                    <a14:imgEffect>
                      <a14:saturation sat="400000"/>
                    </a14:imgEffect>
                    <a14:imgEffect>
                      <a14:brightnessContrast bright="40000" contrast="-40000"/>
                    </a14:imgEffect>
                  </a14:imgLayer>
                </a14:imgProps>
              </a:ext>
              <a:ext uri="{28A0092B-C50C-407E-A947-70E740481C1C}">
                <a14:useLocalDpi xmlns:a14="http://schemas.microsoft.com/office/drawing/2010/main" val="0"/>
              </a:ext>
            </a:extLst>
          </a:blip>
          <a:srcRect l="2112"/>
          <a:stretch/>
        </p:blipFill>
        <p:spPr bwMode="auto">
          <a:xfrm>
            <a:off x="0" y="884237"/>
            <a:ext cx="10080625" cy="67163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3 Rectángulo redondeado"/>
          <p:cNvSpPr/>
          <p:nvPr/>
        </p:nvSpPr>
        <p:spPr>
          <a:xfrm>
            <a:off x="5726112" y="2255837"/>
            <a:ext cx="4038600" cy="3096597"/>
          </a:xfrm>
          <a:prstGeom prst="roundRect">
            <a:avLst/>
          </a:prstGeom>
          <a:solidFill>
            <a:schemeClr val="bg1"/>
          </a:solidFill>
          <a:ln>
            <a:solidFill>
              <a:schemeClr val="bg1"/>
            </a:solidFill>
          </a:ln>
          <a:effectLst>
            <a:outerShdw blurRad="50800" dist="38100" dir="2700000" algn="tl" rotWithShape="0">
              <a:prstClr val="black">
                <a:alpha val="40000"/>
              </a:prstClr>
            </a:outerShdw>
          </a:effectLst>
        </p:spPr>
        <p:txBody>
          <a:bodyPr wrap="none" rtlCol="0" anchor="ctr">
            <a:noAutofit/>
          </a:bodyPr>
          <a:lstStyle/>
          <a:p>
            <a:pPr algn="ctr"/>
            <a:endParaRPr lang="es-ES" sz="2200" dirty="0">
              <a:solidFill>
                <a:srgbClr val="000000"/>
              </a:solidFill>
              <a:latin typeface="Arial" charset="0"/>
              <a:ea typeface="ＭＳ Ｐゴシック" charset="0"/>
              <a:cs typeface="DejaVu Sans" charset="0"/>
            </a:endParaRPr>
          </a:p>
        </p:txBody>
      </p:sp>
      <p:grpSp>
        <p:nvGrpSpPr>
          <p:cNvPr id="11" name="10 Grupo"/>
          <p:cNvGrpSpPr/>
          <p:nvPr/>
        </p:nvGrpSpPr>
        <p:grpSpPr>
          <a:xfrm>
            <a:off x="5954712" y="2532367"/>
            <a:ext cx="3798582" cy="2556890"/>
            <a:chOff x="10298112" y="2808502"/>
            <a:chExt cx="3798582" cy="2556890"/>
          </a:xfrm>
        </p:grpSpPr>
        <p:sp>
          <p:nvSpPr>
            <p:cNvPr id="3" name="2 CuadroTexto"/>
            <p:cNvSpPr txBox="1"/>
            <p:nvPr/>
          </p:nvSpPr>
          <p:spPr>
            <a:xfrm>
              <a:off x="10298112" y="2808502"/>
              <a:ext cx="1828800" cy="400110"/>
            </a:xfrm>
            <a:prstGeom prst="rect">
              <a:avLst/>
            </a:prstGeom>
            <a:noFill/>
          </p:spPr>
          <p:txBody>
            <a:bodyPr wrap="square" rtlCol="0">
              <a:spAutoFit/>
            </a:bodyPr>
            <a:lstStyle/>
            <a:p>
              <a:r>
                <a:rPr lang="es-ES_tradnl" sz="2000" dirty="0" err="1" smtClean="0">
                  <a:latin typeface="Arial" panose="020B0604020202020204" pitchFamily="34" charset="0"/>
                  <a:cs typeface="Arial" panose="020B0604020202020204" pitchFamily="34" charset="0"/>
                </a:rPr>
                <a:t>Transparency</a:t>
              </a:r>
              <a:endParaRPr lang="es-ES" sz="2000" dirty="0">
                <a:latin typeface="Arial" panose="020B0604020202020204" pitchFamily="34" charset="0"/>
                <a:cs typeface="Arial" panose="020B0604020202020204" pitchFamily="34" charset="0"/>
              </a:endParaRPr>
            </a:p>
          </p:txBody>
        </p:sp>
        <p:sp>
          <p:nvSpPr>
            <p:cNvPr id="5" name="4 CuadroTexto"/>
            <p:cNvSpPr txBox="1"/>
            <p:nvPr/>
          </p:nvSpPr>
          <p:spPr>
            <a:xfrm>
              <a:off x="10298112" y="3666906"/>
              <a:ext cx="1828800" cy="400110"/>
            </a:xfrm>
            <a:prstGeom prst="rect">
              <a:avLst/>
            </a:prstGeom>
            <a:noFill/>
          </p:spPr>
          <p:txBody>
            <a:bodyPr wrap="square" rtlCol="0">
              <a:spAutoFit/>
            </a:bodyPr>
            <a:lstStyle/>
            <a:p>
              <a:r>
                <a:rPr lang="es-ES_tradnl" sz="2000" dirty="0" err="1" smtClean="0">
                  <a:latin typeface="Arial" panose="020B0604020202020204" pitchFamily="34" charset="0"/>
                  <a:cs typeface="Arial" panose="020B0604020202020204" pitchFamily="34" charset="0"/>
                </a:rPr>
                <a:t>Slope</a:t>
              </a:r>
              <a:endParaRPr lang="es-ES" sz="2000" dirty="0">
                <a:latin typeface="Arial" panose="020B0604020202020204" pitchFamily="34" charset="0"/>
                <a:cs typeface="Arial" panose="020B0604020202020204" pitchFamily="34" charset="0"/>
              </a:endParaRPr>
            </a:p>
          </p:txBody>
        </p:sp>
        <p:sp>
          <p:nvSpPr>
            <p:cNvPr id="6" name="5 CuadroTexto"/>
            <p:cNvSpPr txBox="1"/>
            <p:nvPr/>
          </p:nvSpPr>
          <p:spPr>
            <a:xfrm>
              <a:off x="10298112" y="4657506"/>
              <a:ext cx="1828800" cy="400110"/>
            </a:xfrm>
            <a:prstGeom prst="rect">
              <a:avLst/>
            </a:prstGeom>
            <a:noFill/>
          </p:spPr>
          <p:txBody>
            <a:bodyPr wrap="square" rtlCol="0">
              <a:spAutoFit/>
            </a:bodyPr>
            <a:lstStyle/>
            <a:p>
              <a:r>
                <a:rPr lang="es-ES_tradnl" sz="2000" dirty="0" smtClean="0">
                  <a:latin typeface="Arial" panose="020B0604020202020204" pitchFamily="34" charset="0"/>
                  <a:cs typeface="Arial" panose="020B0604020202020204" pitchFamily="34" charset="0"/>
                </a:rPr>
                <a:t>Line </a:t>
              </a:r>
              <a:r>
                <a:rPr lang="es-ES_tradnl" sz="2000" dirty="0" err="1" smtClean="0">
                  <a:latin typeface="Arial" panose="020B0604020202020204" pitchFamily="34" charset="0"/>
                  <a:cs typeface="Arial" panose="020B0604020202020204" pitchFamily="34" charset="0"/>
                </a:rPr>
                <a:t>width</a:t>
              </a:r>
              <a:endParaRPr lang="es-ES" sz="2000" dirty="0">
                <a:latin typeface="Arial" panose="020B0604020202020204" pitchFamily="34" charset="0"/>
                <a:cs typeface="Arial" panose="020B0604020202020204" pitchFamily="34" charset="0"/>
              </a:endParaRPr>
            </a:p>
          </p:txBody>
        </p:sp>
        <p:sp>
          <p:nvSpPr>
            <p:cNvPr id="8" name="7 Rectángulo"/>
            <p:cNvSpPr/>
            <p:nvPr/>
          </p:nvSpPr>
          <p:spPr>
            <a:xfrm>
              <a:off x="12355512" y="3666906"/>
              <a:ext cx="1741182" cy="707886"/>
            </a:xfrm>
            <a:prstGeom prst="rect">
              <a:avLst/>
            </a:prstGeom>
          </p:spPr>
          <p:txBody>
            <a:bodyPr wrap="none">
              <a:spAutoFit/>
            </a:bodyPr>
            <a:lstStyle/>
            <a:p>
              <a:r>
                <a:rPr lang="es-ES_tradnl" sz="2000" b="1" dirty="0">
                  <a:latin typeface="Arial" panose="020B0604020202020204" pitchFamily="34" charset="0"/>
                  <a:cs typeface="Arial" panose="020B0604020202020204" pitchFamily="34" charset="0"/>
                </a:rPr>
                <a:t>PREDICTED </a:t>
              </a:r>
              <a:endParaRPr lang="es-ES_tradnl" sz="2000" b="1" dirty="0" smtClean="0">
                <a:latin typeface="Arial" panose="020B0604020202020204" pitchFamily="34" charset="0"/>
                <a:cs typeface="Arial" panose="020B0604020202020204" pitchFamily="34" charset="0"/>
              </a:endParaRPr>
            </a:p>
            <a:p>
              <a:r>
                <a:rPr lang="es-ES_tradnl" sz="2000" b="1" dirty="0" smtClean="0">
                  <a:latin typeface="Arial" panose="020B0604020202020204" pitchFamily="34" charset="0"/>
                  <a:cs typeface="Arial" panose="020B0604020202020204" pitchFamily="34" charset="0"/>
                </a:rPr>
                <a:t>CHANGE</a:t>
              </a:r>
              <a:endParaRPr lang="es-ES" sz="2000" b="1" dirty="0">
                <a:latin typeface="Arial" panose="020B0604020202020204" pitchFamily="34" charset="0"/>
                <a:cs typeface="Arial" panose="020B0604020202020204" pitchFamily="34" charset="0"/>
              </a:endParaRPr>
            </a:p>
          </p:txBody>
        </p:sp>
        <p:sp>
          <p:nvSpPr>
            <p:cNvPr id="9" name="8 Rectángulo"/>
            <p:cNvSpPr/>
            <p:nvPr/>
          </p:nvSpPr>
          <p:spPr>
            <a:xfrm>
              <a:off x="12355512" y="4657506"/>
              <a:ext cx="1598515" cy="707886"/>
            </a:xfrm>
            <a:prstGeom prst="rect">
              <a:avLst/>
            </a:prstGeom>
          </p:spPr>
          <p:txBody>
            <a:bodyPr wrap="none">
              <a:spAutoFit/>
            </a:bodyPr>
            <a:lstStyle/>
            <a:p>
              <a:r>
                <a:rPr lang="es-ES_tradnl" sz="2000" b="1" dirty="0">
                  <a:latin typeface="Arial" panose="020B0604020202020204" pitchFamily="34" charset="0"/>
                  <a:cs typeface="Arial" panose="020B0604020202020204" pitchFamily="34" charset="0"/>
                </a:rPr>
                <a:t>WIND </a:t>
              </a:r>
              <a:endParaRPr lang="es-ES_tradnl" sz="2000" b="1" dirty="0" smtClean="0">
                <a:latin typeface="Arial" panose="020B0604020202020204" pitchFamily="34" charset="0"/>
                <a:cs typeface="Arial" panose="020B0604020202020204" pitchFamily="34" charset="0"/>
              </a:endParaRPr>
            </a:p>
            <a:p>
              <a:r>
                <a:rPr lang="es-ES_tradnl" sz="2000" b="1" dirty="0" smtClean="0">
                  <a:latin typeface="Arial" panose="020B0604020202020204" pitchFamily="34" charset="0"/>
                  <a:cs typeface="Arial" panose="020B0604020202020204" pitchFamily="34" charset="0"/>
                </a:rPr>
                <a:t>STRENGTH</a:t>
              </a:r>
              <a:endParaRPr lang="es-ES" sz="2000" b="1" dirty="0">
                <a:latin typeface="Arial" panose="020B0604020202020204" pitchFamily="34" charset="0"/>
                <a:cs typeface="Arial" panose="020B0604020202020204" pitchFamily="34" charset="0"/>
              </a:endParaRPr>
            </a:p>
          </p:txBody>
        </p:sp>
        <p:sp>
          <p:nvSpPr>
            <p:cNvPr id="10" name="9 Rectángulo"/>
            <p:cNvSpPr/>
            <p:nvPr/>
          </p:nvSpPr>
          <p:spPr>
            <a:xfrm>
              <a:off x="12355512" y="2808502"/>
              <a:ext cx="926857" cy="400110"/>
            </a:xfrm>
            <a:prstGeom prst="rect">
              <a:avLst/>
            </a:prstGeom>
          </p:spPr>
          <p:txBody>
            <a:bodyPr wrap="none">
              <a:spAutoFit/>
            </a:bodyPr>
            <a:lstStyle/>
            <a:p>
              <a:r>
                <a:rPr lang="es-ES_tradnl" sz="2000" b="1" dirty="0">
                  <a:latin typeface="Arial" panose="020B0604020202020204" pitchFamily="34" charset="0"/>
                  <a:cs typeface="Arial" panose="020B0604020202020204" pitchFamily="34" charset="0"/>
                </a:rPr>
                <a:t>SKILL</a:t>
              </a:r>
              <a:endParaRPr lang="es-ES" sz="2000" b="1" dirty="0">
                <a:latin typeface="Arial" panose="020B0604020202020204" pitchFamily="34" charset="0"/>
                <a:cs typeface="Arial" panose="020B0604020202020204" pitchFamily="34" charset="0"/>
              </a:endParaRPr>
            </a:p>
          </p:txBody>
        </p:sp>
      </p:grpSp>
    </p:spTree>
    <p:extLst>
      <p:ext uri="{BB962C8B-B14F-4D97-AF65-F5344CB8AC3E}">
        <p14:creationId xmlns:p14="http://schemas.microsoft.com/office/powerpoint/2010/main" val="24434904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3">
            <a:extLst>
              <a:ext uri="{BEBA8EAE-BF5A-486C-A8C5-ECC9F3942E4B}">
                <a14:imgProps xmlns:a14="http://schemas.microsoft.com/office/drawing/2010/main">
                  <a14:imgLayer r:embed="rId4">
                    <a14:imgEffect>
                      <a14:sharpenSoften amount="50000"/>
                    </a14:imgEffect>
                    <a14:imgEffect>
                      <a14:saturation sat="400000"/>
                    </a14:imgEffect>
                    <a14:imgEffect>
                      <a14:brightnessContrast bright="40000" contrast="-40000"/>
                    </a14:imgEffect>
                  </a14:imgLayer>
                </a14:imgProps>
              </a:ext>
              <a:ext uri="{28A0092B-C50C-407E-A947-70E740481C1C}">
                <a14:useLocalDpi xmlns:a14="http://schemas.microsoft.com/office/drawing/2010/main" val="0"/>
              </a:ext>
            </a:extLst>
          </a:blip>
          <a:srcRect/>
          <a:stretch>
            <a:fillRect/>
          </a:stretch>
        </p:blipFill>
        <p:spPr bwMode="auto">
          <a:xfrm>
            <a:off x="0" y="931303"/>
            <a:ext cx="10080625" cy="4702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2 Rectángulo"/>
          <p:cNvSpPr/>
          <p:nvPr/>
        </p:nvSpPr>
        <p:spPr>
          <a:xfrm>
            <a:off x="315912" y="6065837"/>
            <a:ext cx="2197012" cy="707886"/>
          </a:xfrm>
          <a:prstGeom prst="rect">
            <a:avLst/>
          </a:prstGeom>
        </p:spPr>
        <p:txBody>
          <a:bodyPr wrap="none">
            <a:spAutoFit/>
          </a:bodyPr>
          <a:lstStyle/>
          <a:p>
            <a:r>
              <a:rPr lang="es-ES_tradnl" sz="2000" b="1" dirty="0" smtClean="0">
                <a:latin typeface="Arial" panose="020B0604020202020204" pitchFamily="34" charset="0"/>
                <a:cs typeface="Arial" panose="020B0604020202020204" pitchFamily="34" charset="0"/>
              </a:rPr>
              <a:t>HISTORICAL </a:t>
            </a:r>
          </a:p>
          <a:p>
            <a:r>
              <a:rPr lang="es-ES_tradnl" sz="2000" b="1" dirty="0" smtClean="0">
                <a:latin typeface="Arial" panose="020B0604020202020204" pitchFamily="34" charset="0"/>
                <a:cs typeface="Arial" panose="020B0604020202020204" pitchFamily="34" charset="0"/>
              </a:rPr>
              <a:t>OBSERVATIONS</a:t>
            </a:r>
            <a:endParaRPr lang="es-ES" sz="2000" b="1" dirty="0">
              <a:latin typeface="Arial" panose="020B0604020202020204" pitchFamily="34" charset="0"/>
              <a:cs typeface="Arial" panose="020B0604020202020204" pitchFamily="34" charset="0"/>
            </a:endParaRPr>
          </a:p>
        </p:txBody>
      </p:sp>
      <p:sp>
        <p:nvSpPr>
          <p:cNvPr id="4" name="3 Rectángulo"/>
          <p:cNvSpPr/>
          <p:nvPr/>
        </p:nvSpPr>
        <p:spPr>
          <a:xfrm>
            <a:off x="4506912" y="6065837"/>
            <a:ext cx="2182008" cy="707886"/>
          </a:xfrm>
          <a:prstGeom prst="rect">
            <a:avLst/>
          </a:prstGeom>
        </p:spPr>
        <p:txBody>
          <a:bodyPr wrap="none">
            <a:spAutoFit/>
          </a:bodyPr>
          <a:lstStyle/>
          <a:p>
            <a:r>
              <a:rPr lang="es-ES_tradnl" sz="2000" b="1" dirty="0" smtClean="0">
                <a:latin typeface="Arial" panose="020B0604020202020204" pitchFamily="34" charset="0"/>
                <a:cs typeface="Arial" panose="020B0604020202020204" pitchFamily="34" charset="0"/>
              </a:rPr>
              <a:t>PROBABILISTIC</a:t>
            </a:r>
          </a:p>
          <a:p>
            <a:r>
              <a:rPr lang="es-ES_tradnl" sz="2000" b="1" dirty="0" smtClean="0">
                <a:latin typeface="Arial" panose="020B0604020202020204" pitchFamily="34" charset="0"/>
                <a:cs typeface="Arial" panose="020B0604020202020204" pitchFamily="34" charset="0"/>
              </a:rPr>
              <a:t>PREDICTIONS</a:t>
            </a:r>
            <a:endParaRPr lang="es-ES" sz="2000" b="1" dirty="0">
              <a:latin typeface="Arial" panose="020B0604020202020204" pitchFamily="34" charset="0"/>
              <a:cs typeface="Arial" panose="020B0604020202020204" pitchFamily="34" charset="0"/>
            </a:endParaRPr>
          </a:p>
        </p:txBody>
      </p:sp>
      <p:sp>
        <p:nvSpPr>
          <p:cNvPr id="5" name="4 Rectángulo"/>
          <p:cNvSpPr/>
          <p:nvPr/>
        </p:nvSpPr>
        <p:spPr>
          <a:xfrm>
            <a:off x="7779015" y="6037798"/>
            <a:ext cx="1909497" cy="1323439"/>
          </a:xfrm>
          <a:prstGeom prst="rect">
            <a:avLst/>
          </a:prstGeom>
        </p:spPr>
        <p:txBody>
          <a:bodyPr wrap="none">
            <a:spAutoFit/>
          </a:bodyPr>
          <a:lstStyle/>
          <a:p>
            <a:r>
              <a:rPr lang="es-ES_tradnl" sz="2000" b="1" dirty="0" smtClean="0">
                <a:latin typeface="Arial" panose="020B0604020202020204" pitchFamily="34" charset="0"/>
                <a:cs typeface="Arial" panose="020B0604020202020204" pitchFamily="34" charset="0"/>
              </a:rPr>
              <a:t>SKILL</a:t>
            </a:r>
          </a:p>
          <a:p>
            <a:r>
              <a:rPr lang="es-ES_tradnl" sz="2000" b="1" dirty="0" smtClean="0">
                <a:latin typeface="Arial" panose="020B0604020202020204" pitchFamily="34" charset="0"/>
                <a:cs typeface="Arial" panose="020B0604020202020204" pitchFamily="34" charset="0"/>
              </a:rPr>
              <a:t>+</a:t>
            </a:r>
          </a:p>
          <a:p>
            <a:r>
              <a:rPr lang="es-ES_tradnl" sz="2000" b="1" dirty="0" smtClean="0">
                <a:latin typeface="Arial" panose="020B0604020202020204" pitchFamily="34" charset="0"/>
                <a:cs typeface="Arial" panose="020B0604020202020204" pitchFamily="34" charset="0"/>
              </a:rPr>
              <a:t>WIND POWER</a:t>
            </a:r>
          </a:p>
          <a:p>
            <a:r>
              <a:rPr lang="es-ES_tradnl" sz="2000" b="1" dirty="0" smtClean="0">
                <a:latin typeface="Arial" panose="020B0604020202020204" pitchFamily="34" charset="0"/>
                <a:cs typeface="Arial" panose="020B0604020202020204" pitchFamily="34" charset="0"/>
              </a:rPr>
              <a:t>GENERATED</a:t>
            </a:r>
            <a:endParaRPr lang="es-ES" sz="20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66161689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3">
            <a:extLst>
              <a:ext uri="{BEBA8EAE-BF5A-486C-A8C5-ECC9F3942E4B}">
                <a14:imgProps xmlns:a14="http://schemas.microsoft.com/office/drawing/2010/main">
                  <a14:imgLayer r:embed="rId4">
                    <a14:imgEffect>
                      <a14:sharpenSoften amount="50000"/>
                    </a14:imgEffect>
                    <a14:imgEffect>
                      <a14:saturation sat="400000"/>
                    </a14:imgEffect>
                    <a14:imgEffect>
                      <a14:brightnessContrast bright="40000" contrast="-40000"/>
                    </a14:imgEffect>
                  </a14:imgLayer>
                </a14:imgProps>
              </a:ext>
              <a:ext uri="{28A0092B-C50C-407E-A947-70E740481C1C}">
                <a14:useLocalDpi xmlns:a14="http://schemas.microsoft.com/office/drawing/2010/main" val="0"/>
              </a:ext>
            </a:extLst>
          </a:blip>
          <a:srcRect/>
          <a:stretch>
            <a:fillRect/>
          </a:stretch>
        </p:blipFill>
        <p:spPr bwMode="auto">
          <a:xfrm>
            <a:off x="-65088" y="1341437"/>
            <a:ext cx="10168537" cy="5257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2 Rectángulo redondeado"/>
          <p:cNvSpPr/>
          <p:nvPr/>
        </p:nvSpPr>
        <p:spPr>
          <a:xfrm>
            <a:off x="5878512" y="1955502"/>
            <a:ext cx="4038600" cy="990600"/>
          </a:xfrm>
          <a:prstGeom prst="roundRect">
            <a:avLst>
              <a:gd name="adj" fmla="val 30388"/>
            </a:avLst>
          </a:prstGeom>
          <a:solidFill>
            <a:schemeClr val="bg1"/>
          </a:solidFill>
          <a:ln>
            <a:solidFill>
              <a:schemeClr val="bg1"/>
            </a:solidFill>
          </a:ln>
          <a:effectLst>
            <a:outerShdw blurRad="50800" dist="38100" dir="2700000" algn="tl" rotWithShape="0">
              <a:prstClr val="black">
                <a:alpha val="40000"/>
              </a:prstClr>
            </a:outerShdw>
          </a:effectLst>
        </p:spPr>
        <p:txBody>
          <a:bodyPr wrap="none" rtlCol="0" anchor="ctr">
            <a:noAutofit/>
          </a:bodyPr>
          <a:lstStyle/>
          <a:p>
            <a:pPr algn="ctr"/>
            <a:endParaRPr lang="es-ES" sz="2200" dirty="0">
              <a:solidFill>
                <a:srgbClr val="000000"/>
              </a:solidFill>
              <a:latin typeface="Arial" charset="0"/>
              <a:ea typeface="ＭＳ Ｐゴシック" charset="0"/>
              <a:cs typeface="DejaVu Sans" charset="0"/>
            </a:endParaRPr>
          </a:p>
        </p:txBody>
      </p:sp>
      <p:sp>
        <p:nvSpPr>
          <p:cNvPr id="5" name="4 CuadroTexto"/>
          <p:cNvSpPr txBox="1"/>
          <p:nvPr/>
        </p:nvSpPr>
        <p:spPr>
          <a:xfrm>
            <a:off x="6259512" y="2184101"/>
            <a:ext cx="3276600" cy="461665"/>
          </a:xfrm>
          <a:prstGeom prst="rect">
            <a:avLst/>
          </a:prstGeom>
          <a:noFill/>
        </p:spPr>
        <p:txBody>
          <a:bodyPr wrap="square" rtlCol="0">
            <a:spAutoFit/>
          </a:bodyPr>
          <a:lstStyle/>
          <a:p>
            <a:r>
              <a:rPr lang="es-ES_tradnl" sz="2400" dirty="0" err="1" smtClean="0">
                <a:latin typeface="Arial" panose="020B0604020202020204" pitchFamily="34" charset="0"/>
                <a:cs typeface="Arial" panose="020B0604020202020204" pitchFamily="34" charset="0"/>
              </a:rPr>
              <a:t>Lower</a:t>
            </a:r>
            <a:r>
              <a:rPr lang="es-ES_tradnl" sz="2400" dirty="0" smtClean="0">
                <a:latin typeface="Arial" panose="020B0604020202020204" pitchFamily="34" charset="0"/>
                <a:cs typeface="Arial" panose="020B0604020202020204" pitchFamily="34" charset="0"/>
              </a:rPr>
              <a:t> </a:t>
            </a:r>
            <a:r>
              <a:rPr lang="es-ES_tradnl" sz="2400" dirty="0" err="1" smtClean="0">
                <a:latin typeface="Arial" panose="020B0604020202020204" pitchFamily="34" charset="0"/>
                <a:cs typeface="Arial" panose="020B0604020202020204" pitchFamily="34" charset="0"/>
              </a:rPr>
              <a:t>tercile</a:t>
            </a:r>
            <a:r>
              <a:rPr lang="es-ES_tradnl" sz="2400" dirty="0" smtClean="0">
                <a:latin typeface="Arial" panose="020B0604020202020204" pitchFamily="34" charset="0"/>
                <a:cs typeface="Arial" panose="020B0604020202020204" pitchFamily="34" charset="0"/>
              </a:rPr>
              <a:t> </a:t>
            </a:r>
            <a:r>
              <a:rPr lang="es-ES_tradnl" sz="2400" dirty="0" err="1" smtClean="0">
                <a:latin typeface="Arial" panose="020B0604020202020204" pitchFamily="34" charset="0"/>
                <a:cs typeface="Arial" panose="020B0604020202020204" pitchFamily="34" charset="0"/>
              </a:rPr>
              <a:t>example</a:t>
            </a:r>
            <a:endParaRPr lang="es-ES" sz="24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19664326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3">
            <a:extLst>
              <a:ext uri="{BEBA8EAE-BF5A-486C-A8C5-ECC9F3942E4B}">
                <a14:imgProps xmlns:a14="http://schemas.microsoft.com/office/drawing/2010/main">
                  <a14:imgLayer r:embed="rId4">
                    <a14:imgEffect>
                      <a14:sharpenSoften amount="50000"/>
                    </a14:imgEffect>
                    <a14:imgEffect>
                      <a14:saturation sat="400000"/>
                    </a14:imgEffect>
                    <a14:imgEffect>
                      <a14:brightnessContrast bright="40000" contrast="-40000"/>
                    </a14:imgEffect>
                  </a14:imgLayer>
                </a14:imgProps>
              </a:ext>
              <a:ext uri="{28A0092B-C50C-407E-A947-70E740481C1C}">
                <a14:useLocalDpi xmlns:a14="http://schemas.microsoft.com/office/drawing/2010/main" val="0"/>
              </a:ext>
            </a:extLst>
          </a:blip>
          <a:srcRect/>
          <a:stretch>
            <a:fillRect/>
          </a:stretch>
        </p:blipFill>
        <p:spPr bwMode="auto">
          <a:xfrm>
            <a:off x="0" y="1189037"/>
            <a:ext cx="10080625" cy="60891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2 Rectángulo redondeado"/>
          <p:cNvSpPr/>
          <p:nvPr/>
        </p:nvSpPr>
        <p:spPr>
          <a:xfrm>
            <a:off x="5878512" y="1955502"/>
            <a:ext cx="4038600" cy="990600"/>
          </a:xfrm>
          <a:prstGeom prst="roundRect">
            <a:avLst>
              <a:gd name="adj" fmla="val 30388"/>
            </a:avLst>
          </a:prstGeom>
          <a:solidFill>
            <a:schemeClr val="bg1"/>
          </a:solidFill>
          <a:ln>
            <a:solidFill>
              <a:schemeClr val="bg1"/>
            </a:solidFill>
          </a:ln>
          <a:effectLst>
            <a:outerShdw blurRad="50800" dist="38100" dir="2700000" algn="tl" rotWithShape="0">
              <a:prstClr val="black">
                <a:alpha val="40000"/>
              </a:prstClr>
            </a:outerShdw>
          </a:effectLst>
        </p:spPr>
        <p:txBody>
          <a:bodyPr wrap="none" rtlCol="0" anchor="ctr">
            <a:noAutofit/>
          </a:bodyPr>
          <a:lstStyle/>
          <a:p>
            <a:pPr algn="ctr"/>
            <a:endParaRPr lang="es-ES" sz="2200" dirty="0">
              <a:solidFill>
                <a:srgbClr val="000000"/>
              </a:solidFill>
              <a:latin typeface="Arial" charset="0"/>
              <a:ea typeface="ＭＳ Ｐゴシック" charset="0"/>
              <a:cs typeface="DejaVu Sans" charset="0"/>
            </a:endParaRPr>
          </a:p>
        </p:txBody>
      </p:sp>
      <p:sp>
        <p:nvSpPr>
          <p:cNvPr id="4" name="3 CuadroTexto"/>
          <p:cNvSpPr txBox="1"/>
          <p:nvPr/>
        </p:nvSpPr>
        <p:spPr>
          <a:xfrm>
            <a:off x="6259512" y="2184101"/>
            <a:ext cx="3276600" cy="461665"/>
          </a:xfrm>
          <a:prstGeom prst="rect">
            <a:avLst/>
          </a:prstGeom>
          <a:noFill/>
        </p:spPr>
        <p:txBody>
          <a:bodyPr wrap="square" rtlCol="0">
            <a:spAutoFit/>
          </a:bodyPr>
          <a:lstStyle/>
          <a:p>
            <a:r>
              <a:rPr lang="es-ES_tradnl" sz="2400" dirty="0" err="1" smtClean="0">
                <a:latin typeface="Arial" panose="020B0604020202020204" pitchFamily="34" charset="0"/>
                <a:cs typeface="Arial" panose="020B0604020202020204" pitchFamily="34" charset="0"/>
              </a:rPr>
              <a:t>Higher</a:t>
            </a:r>
            <a:r>
              <a:rPr lang="es-ES_tradnl" sz="2400" dirty="0" smtClean="0">
                <a:latin typeface="Arial" panose="020B0604020202020204" pitchFamily="34" charset="0"/>
                <a:cs typeface="Arial" panose="020B0604020202020204" pitchFamily="34" charset="0"/>
              </a:rPr>
              <a:t> </a:t>
            </a:r>
            <a:r>
              <a:rPr lang="es-ES_tradnl" sz="2400" dirty="0" err="1" smtClean="0">
                <a:latin typeface="Arial" panose="020B0604020202020204" pitchFamily="34" charset="0"/>
                <a:cs typeface="Arial" panose="020B0604020202020204" pitchFamily="34" charset="0"/>
              </a:rPr>
              <a:t>tercile</a:t>
            </a:r>
            <a:r>
              <a:rPr lang="es-ES_tradnl" sz="2400" dirty="0" smtClean="0">
                <a:latin typeface="Arial" panose="020B0604020202020204" pitchFamily="34" charset="0"/>
                <a:cs typeface="Arial" panose="020B0604020202020204" pitchFamily="34" charset="0"/>
              </a:rPr>
              <a:t> </a:t>
            </a:r>
            <a:r>
              <a:rPr lang="es-ES_tradnl" sz="2400" dirty="0" err="1" smtClean="0">
                <a:latin typeface="Arial" panose="020B0604020202020204" pitchFamily="34" charset="0"/>
                <a:cs typeface="Arial" panose="020B0604020202020204" pitchFamily="34" charset="0"/>
              </a:rPr>
              <a:t>example</a:t>
            </a:r>
            <a:endParaRPr lang="es-ES" sz="24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51586426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3">
            <a:extLst>
              <a:ext uri="{BEBA8EAE-BF5A-486C-A8C5-ECC9F3942E4B}">
                <a14:imgProps xmlns:a14="http://schemas.microsoft.com/office/drawing/2010/main">
                  <a14:imgLayer r:embed="rId4">
                    <a14:imgEffect>
                      <a14:sharpenSoften amount="50000"/>
                    </a14:imgEffect>
                    <a14:imgEffect>
                      <a14:saturation sat="400000"/>
                    </a14:imgEffect>
                    <a14:imgEffect>
                      <a14:brightnessContrast bright="40000" contrast="-40000"/>
                    </a14:imgEffect>
                  </a14:imgLayer>
                </a14:imgProps>
              </a:ext>
              <a:ext uri="{28A0092B-C50C-407E-A947-70E740481C1C}">
                <a14:useLocalDpi xmlns:a14="http://schemas.microsoft.com/office/drawing/2010/main" val="0"/>
              </a:ext>
            </a:extLst>
          </a:blip>
          <a:srcRect/>
          <a:stretch>
            <a:fillRect/>
          </a:stretch>
        </p:blipFill>
        <p:spPr bwMode="auto">
          <a:xfrm>
            <a:off x="6993" y="984428"/>
            <a:ext cx="10073632" cy="64530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3 Rectángulo redondeado"/>
          <p:cNvSpPr/>
          <p:nvPr/>
        </p:nvSpPr>
        <p:spPr>
          <a:xfrm>
            <a:off x="5878512" y="1955501"/>
            <a:ext cx="4038600" cy="1367136"/>
          </a:xfrm>
          <a:prstGeom prst="roundRect">
            <a:avLst>
              <a:gd name="adj" fmla="val 30388"/>
            </a:avLst>
          </a:prstGeom>
          <a:solidFill>
            <a:schemeClr val="bg1"/>
          </a:solidFill>
          <a:ln>
            <a:solidFill>
              <a:schemeClr val="bg1"/>
            </a:solidFill>
          </a:ln>
          <a:effectLst>
            <a:outerShdw blurRad="50800" dist="38100" dir="2700000" algn="tl" rotWithShape="0">
              <a:prstClr val="black">
                <a:alpha val="40000"/>
              </a:prstClr>
            </a:outerShdw>
          </a:effectLst>
        </p:spPr>
        <p:txBody>
          <a:bodyPr wrap="none" rtlCol="0" anchor="ctr">
            <a:noAutofit/>
          </a:bodyPr>
          <a:lstStyle/>
          <a:p>
            <a:pPr algn="ctr"/>
            <a:endParaRPr lang="es-ES" sz="2200" dirty="0">
              <a:solidFill>
                <a:srgbClr val="000000"/>
              </a:solidFill>
              <a:latin typeface="Arial" charset="0"/>
              <a:ea typeface="ＭＳ Ｐゴシック" charset="0"/>
              <a:cs typeface="DejaVu Sans" charset="0"/>
            </a:endParaRPr>
          </a:p>
        </p:txBody>
      </p:sp>
      <p:sp>
        <p:nvSpPr>
          <p:cNvPr id="5" name="4 CuadroTexto"/>
          <p:cNvSpPr txBox="1"/>
          <p:nvPr/>
        </p:nvSpPr>
        <p:spPr>
          <a:xfrm>
            <a:off x="6259512" y="2184101"/>
            <a:ext cx="3429000" cy="830997"/>
          </a:xfrm>
          <a:prstGeom prst="rect">
            <a:avLst/>
          </a:prstGeom>
          <a:noFill/>
        </p:spPr>
        <p:txBody>
          <a:bodyPr wrap="square" rtlCol="0">
            <a:spAutoFit/>
          </a:bodyPr>
          <a:lstStyle/>
          <a:p>
            <a:r>
              <a:rPr lang="es-ES_tradnl" sz="2400" dirty="0" smtClean="0">
                <a:latin typeface="Arial" panose="020B0604020202020204" pitchFamily="34" charset="0"/>
                <a:cs typeface="Arial" panose="020B0604020202020204" pitchFamily="34" charset="0"/>
              </a:rPr>
              <a:t>In </a:t>
            </a:r>
            <a:r>
              <a:rPr lang="es-ES_tradnl" sz="2400" dirty="0" err="1" smtClean="0">
                <a:latin typeface="Arial" panose="020B0604020202020204" pitchFamily="34" charset="0"/>
                <a:cs typeface="Arial" panose="020B0604020202020204" pitchFamily="34" charset="0"/>
              </a:rPr>
              <a:t>Europe</a:t>
            </a:r>
            <a:r>
              <a:rPr lang="es-ES_tradnl" sz="2400" dirty="0" smtClean="0">
                <a:latin typeface="Arial" panose="020B0604020202020204" pitchFamily="34" charset="0"/>
                <a:cs typeface="Arial" panose="020B0604020202020204" pitchFamily="34" charset="0"/>
              </a:rPr>
              <a:t> </a:t>
            </a:r>
            <a:r>
              <a:rPr lang="es-ES_tradnl" sz="2400" dirty="0" err="1" smtClean="0">
                <a:latin typeface="Arial" panose="020B0604020202020204" pitchFamily="34" charset="0"/>
                <a:cs typeface="Arial" panose="020B0604020202020204" pitchFamily="34" charset="0"/>
              </a:rPr>
              <a:t>there</a:t>
            </a:r>
            <a:r>
              <a:rPr lang="es-ES_tradnl" sz="2400" dirty="0" smtClean="0">
                <a:latin typeface="Arial" panose="020B0604020202020204" pitchFamily="34" charset="0"/>
                <a:cs typeface="Arial" panose="020B0604020202020204" pitchFamily="34" charset="0"/>
              </a:rPr>
              <a:t> are </a:t>
            </a:r>
            <a:r>
              <a:rPr lang="es-ES_tradnl" sz="2400" dirty="0" err="1" smtClean="0">
                <a:latin typeface="Arial" panose="020B0604020202020204" pitchFamily="34" charset="0"/>
                <a:cs typeface="Arial" panose="020B0604020202020204" pitchFamily="34" charset="0"/>
              </a:rPr>
              <a:t>large</a:t>
            </a:r>
            <a:r>
              <a:rPr lang="es-ES_tradnl" sz="2400" dirty="0" smtClean="0">
                <a:latin typeface="Arial" panose="020B0604020202020204" pitchFamily="34" charset="0"/>
                <a:cs typeface="Arial" panose="020B0604020202020204" pitchFamily="34" charset="0"/>
              </a:rPr>
              <a:t> </a:t>
            </a:r>
            <a:r>
              <a:rPr lang="es-ES_tradnl" sz="2400" dirty="0" err="1" smtClean="0">
                <a:latin typeface="Arial" panose="020B0604020202020204" pitchFamily="34" charset="0"/>
                <a:cs typeface="Arial" panose="020B0604020202020204" pitchFamily="34" charset="0"/>
              </a:rPr>
              <a:t>areas</a:t>
            </a:r>
            <a:r>
              <a:rPr lang="es-ES_tradnl" sz="2400" dirty="0" smtClean="0">
                <a:latin typeface="Arial" panose="020B0604020202020204" pitchFamily="34" charset="0"/>
                <a:cs typeface="Arial" panose="020B0604020202020204" pitchFamily="34" charset="0"/>
              </a:rPr>
              <a:t> </a:t>
            </a:r>
            <a:r>
              <a:rPr lang="es-ES_tradnl" sz="2400" dirty="0" err="1" smtClean="0">
                <a:latin typeface="Arial" panose="020B0604020202020204" pitchFamily="34" charset="0"/>
                <a:cs typeface="Arial" panose="020B0604020202020204" pitchFamily="34" charset="0"/>
              </a:rPr>
              <a:t>without</a:t>
            </a:r>
            <a:r>
              <a:rPr lang="es-ES_tradnl" sz="2400" dirty="0" smtClean="0">
                <a:latin typeface="Arial" panose="020B0604020202020204" pitchFamily="34" charset="0"/>
                <a:cs typeface="Arial" panose="020B0604020202020204" pitchFamily="34" charset="0"/>
              </a:rPr>
              <a:t> </a:t>
            </a:r>
            <a:r>
              <a:rPr lang="es-ES_tradnl" sz="2400" dirty="0" err="1" smtClean="0">
                <a:latin typeface="Arial" panose="020B0604020202020204" pitchFamily="34" charset="0"/>
                <a:cs typeface="Arial" panose="020B0604020202020204" pitchFamily="34" charset="0"/>
              </a:rPr>
              <a:t>skill</a:t>
            </a:r>
            <a:endParaRPr lang="es-ES" sz="24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6641552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5" descr="http://www.qosenergy.com/wp-content/uploads/2015/03/20150313_EWEA2015.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820732" y="2828885"/>
            <a:ext cx="4439160" cy="2173248"/>
          </a:xfrm>
          <a:prstGeom prst="rect">
            <a:avLst/>
          </a:prstGeom>
          <a:noFill/>
          <a:extLst>
            <a:ext uri="{909E8E84-426E-40DD-AFC4-6F175D3DCCD1}">
              <a14:hiddenFill xmlns:a14="http://schemas.microsoft.com/office/drawing/2010/main">
                <a:solidFill>
                  <a:srgbClr val="FFFFFF"/>
                </a:solidFill>
              </a14:hiddenFill>
            </a:ext>
          </a:extLst>
        </p:spPr>
      </p:pic>
      <p:sp>
        <p:nvSpPr>
          <p:cNvPr id="6" name="5 Rectángulo"/>
          <p:cNvSpPr/>
          <p:nvPr/>
        </p:nvSpPr>
        <p:spPr>
          <a:xfrm>
            <a:off x="2065783" y="6617493"/>
            <a:ext cx="5628221" cy="646331"/>
          </a:xfrm>
          <a:prstGeom prst="rect">
            <a:avLst/>
          </a:prstGeom>
        </p:spPr>
        <p:txBody>
          <a:bodyPr wrap="square">
            <a:spAutoFit/>
          </a:bodyPr>
          <a:lstStyle/>
          <a:p>
            <a:pPr algn="ctr"/>
            <a:r>
              <a:rPr lang="en-US" dirty="0" smtClean="0">
                <a:solidFill>
                  <a:schemeClr val="tx2"/>
                </a:solidFill>
                <a:latin typeface="Arial" pitchFamily="34" charset="0"/>
                <a:cs typeface="Arial" pitchFamily="34" charset="0"/>
              </a:rPr>
              <a:t>Contact us for further information</a:t>
            </a:r>
          </a:p>
          <a:p>
            <a:pPr algn="ctr"/>
            <a:r>
              <a:rPr lang="en-US" dirty="0" smtClean="0">
                <a:solidFill>
                  <a:schemeClr val="tx2"/>
                </a:solidFill>
                <a:latin typeface="Arial" pitchFamily="34" charset="0"/>
                <a:cs typeface="Arial" pitchFamily="34" charset="0"/>
              </a:rPr>
              <a:t>Info-services-es@bsc.es</a:t>
            </a:r>
            <a:endParaRPr lang="es-ES" dirty="0">
              <a:solidFill>
                <a:schemeClr val="tx2"/>
              </a:solidFill>
              <a:latin typeface="Arial" pitchFamily="34" charset="0"/>
              <a:cs typeface="Arial" pitchFamily="34" charset="0"/>
            </a:endParaRPr>
          </a:p>
        </p:txBody>
      </p:sp>
      <p:grpSp>
        <p:nvGrpSpPr>
          <p:cNvPr id="9" name="8 Grupo"/>
          <p:cNvGrpSpPr/>
          <p:nvPr/>
        </p:nvGrpSpPr>
        <p:grpSpPr>
          <a:xfrm>
            <a:off x="-1" y="884236"/>
            <a:ext cx="10080626" cy="6675439"/>
            <a:chOff x="-1" y="884236"/>
            <a:chExt cx="10080626" cy="6675439"/>
          </a:xfrm>
        </p:grpSpPr>
        <p:pic>
          <p:nvPicPr>
            <p:cNvPr id="2" name="Picture 3"/>
            <p:cNvPicPr>
              <a:picLocks noChangeAspect="1" noChangeArrowheads="1"/>
            </p:cNvPicPr>
            <p:nvPr/>
          </p:nvPicPr>
          <p:blipFill rotWithShape="1">
            <a:blip r:embed="rId4">
              <a:extLst>
                <a:ext uri="{28A0092B-C50C-407E-A947-70E740481C1C}">
                  <a14:useLocalDpi xmlns:a14="http://schemas.microsoft.com/office/drawing/2010/main" val="0"/>
                </a:ext>
              </a:extLst>
            </a:blip>
            <a:srcRect t="8235" r="1536" b="4514"/>
            <a:stretch/>
          </p:blipFill>
          <p:spPr bwMode="auto">
            <a:xfrm>
              <a:off x="-1" y="884236"/>
              <a:ext cx="10080626" cy="5583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3"/>
            <p:cNvPicPr>
              <a:picLocks noChangeAspect="1" noChangeArrowheads="1"/>
            </p:cNvPicPr>
            <p:nvPr/>
          </p:nvPicPr>
          <p:blipFill rotWithShape="1">
            <a:blip r:embed="rId4">
              <a:extLst>
                <a:ext uri="{28A0092B-C50C-407E-A947-70E740481C1C}">
                  <a14:useLocalDpi xmlns:a14="http://schemas.microsoft.com/office/drawing/2010/main" val="0"/>
                </a:ext>
              </a:extLst>
            </a:blip>
            <a:srcRect t="89062" r="1536" b="4514"/>
            <a:stretch/>
          </p:blipFill>
          <p:spPr bwMode="auto">
            <a:xfrm>
              <a:off x="0" y="6203091"/>
              <a:ext cx="10080625" cy="13565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7 Rectángulo"/>
            <p:cNvSpPr/>
            <p:nvPr/>
          </p:nvSpPr>
          <p:spPr>
            <a:xfrm>
              <a:off x="2078112" y="892173"/>
              <a:ext cx="5934000" cy="666750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grpSp>
      <p:pic>
        <p:nvPicPr>
          <p:cNvPr id="10" name="Picture 5" descr="http://www.qosenergy.com/wp-content/uploads/2015/03/20150313_EWEA2015.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068944" y="4973820"/>
            <a:ext cx="3942736" cy="1930217"/>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2"/>
          <p:cNvPicPr>
            <a:picLocks noChangeAspect="1" noChangeArrowheads="1"/>
          </p:cNvPicPr>
          <p:nvPr/>
        </p:nvPicPr>
        <p:blipFill rotWithShape="1">
          <a:blip r:embed="rId6">
            <a:extLst>
              <a:ext uri="{28A0092B-C50C-407E-A947-70E740481C1C}">
                <a14:useLocalDpi xmlns:a14="http://schemas.microsoft.com/office/drawing/2010/main" val="0"/>
              </a:ext>
            </a:extLst>
          </a:blip>
          <a:srcRect l="65830" t="12253" r="2385" b="10157"/>
          <a:stretch/>
        </p:blipFill>
        <p:spPr bwMode="auto">
          <a:xfrm>
            <a:off x="3101577" y="2394134"/>
            <a:ext cx="3877471" cy="2029586"/>
          </a:xfrm>
          <a:prstGeom prst="rect">
            <a:avLst/>
          </a:prstGeom>
          <a:noFill/>
          <a:ln w="76200">
            <a:solidFill>
              <a:schemeClr val="tx2">
                <a:lumMod val="20000"/>
                <a:lumOff val="80000"/>
              </a:schemeClr>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11 Rectángulo"/>
          <p:cNvSpPr/>
          <p:nvPr/>
        </p:nvSpPr>
        <p:spPr>
          <a:xfrm>
            <a:off x="2944838" y="1189037"/>
            <a:ext cx="4190948" cy="707886"/>
          </a:xfrm>
          <a:prstGeom prst="rect">
            <a:avLst/>
          </a:prstGeom>
        </p:spPr>
        <p:txBody>
          <a:bodyPr wrap="square">
            <a:spAutoFit/>
          </a:bodyPr>
          <a:lstStyle/>
          <a:p>
            <a:r>
              <a:rPr lang="es-ES_tradnl" sz="2000" dirty="0" err="1" smtClean="0">
                <a:latin typeface="Arial" panose="020B0604020202020204" pitchFamily="34" charset="0"/>
                <a:cs typeface="Arial" panose="020B0604020202020204" pitchFamily="34" charset="0"/>
              </a:rPr>
              <a:t>If</a:t>
            </a:r>
            <a:r>
              <a:rPr lang="es-ES_tradnl" sz="2000" dirty="0" smtClean="0">
                <a:latin typeface="Arial" panose="020B0604020202020204" pitchFamily="34" charset="0"/>
                <a:cs typeface="Arial" panose="020B0604020202020204" pitchFamily="34" charset="0"/>
              </a:rPr>
              <a:t> </a:t>
            </a:r>
            <a:r>
              <a:rPr lang="es-ES_tradnl" sz="2000" dirty="0" err="1" smtClean="0">
                <a:latin typeface="Arial" panose="020B0604020202020204" pitchFamily="34" charset="0"/>
                <a:cs typeface="Arial" panose="020B0604020202020204" pitchFamily="34" charset="0"/>
              </a:rPr>
              <a:t>you</a:t>
            </a:r>
            <a:r>
              <a:rPr lang="es-ES_tradnl" sz="2000" dirty="0" smtClean="0">
                <a:latin typeface="Arial" panose="020B0604020202020204" pitchFamily="34" charset="0"/>
                <a:cs typeface="Arial" panose="020B0604020202020204" pitchFamily="34" charset="0"/>
              </a:rPr>
              <a:t> are </a:t>
            </a:r>
            <a:r>
              <a:rPr lang="es-ES_tradnl" sz="2000" dirty="0" err="1" smtClean="0">
                <a:latin typeface="Arial" panose="020B0604020202020204" pitchFamily="34" charset="0"/>
                <a:cs typeface="Arial" panose="020B0604020202020204" pitchFamily="34" charset="0"/>
              </a:rPr>
              <a:t>interested</a:t>
            </a:r>
            <a:r>
              <a:rPr lang="es-ES_tradnl" sz="2000" dirty="0" smtClean="0">
                <a:latin typeface="Arial" panose="020B0604020202020204" pitchFamily="34" charset="0"/>
                <a:cs typeface="Arial" panose="020B0604020202020204" pitchFamily="34" charset="0"/>
              </a:rPr>
              <a:t> </a:t>
            </a:r>
            <a:r>
              <a:rPr lang="es-ES_tradnl" sz="2000" dirty="0" err="1" smtClean="0">
                <a:latin typeface="Arial" panose="020B0604020202020204" pitchFamily="34" charset="0"/>
                <a:cs typeface="Arial" panose="020B0604020202020204" pitchFamily="34" charset="0"/>
              </a:rPr>
              <a:t>we</a:t>
            </a:r>
            <a:r>
              <a:rPr lang="es-ES_tradnl" sz="2000" dirty="0" smtClean="0">
                <a:latin typeface="Arial" panose="020B0604020202020204" pitchFamily="34" charset="0"/>
                <a:cs typeface="Arial" panose="020B0604020202020204" pitchFamily="34" charset="0"/>
              </a:rPr>
              <a:t> </a:t>
            </a:r>
            <a:r>
              <a:rPr lang="es-ES_tradnl" sz="2000" dirty="0" err="1" smtClean="0">
                <a:latin typeface="Arial" panose="020B0604020202020204" pitchFamily="34" charset="0"/>
                <a:cs typeface="Arial" panose="020B0604020202020204" pitchFamily="34" charset="0"/>
              </a:rPr>
              <a:t>will</a:t>
            </a:r>
            <a:r>
              <a:rPr lang="es-ES_tradnl" sz="2000" dirty="0" smtClean="0">
                <a:latin typeface="Arial" panose="020B0604020202020204" pitchFamily="34" charset="0"/>
                <a:cs typeface="Arial" panose="020B0604020202020204" pitchFamily="34" charset="0"/>
              </a:rPr>
              <a:t> </a:t>
            </a:r>
            <a:r>
              <a:rPr lang="es-ES_tradnl" sz="2000" dirty="0" err="1" smtClean="0">
                <a:latin typeface="Arial" panose="020B0604020202020204" pitchFamily="34" charset="0"/>
                <a:cs typeface="Arial" panose="020B0604020202020204" pitchFamily="34" charset="0"/>
              </a:rPr>
              <a:t>present</a:t>
            </a:r>
            <a:r>
              <a:rPr lang="es-ES_tradnl" sz="2000" dirty="0" smtClean="0">
                <a:latin typeface="Arial" panose="020B0604020202020204" pitchFamily="34" charset="0"/>
                <a:cs typeface="Arial" panose="020B0604020202020204" pitchFamily="34" charset="0"/>
              </a:rPr>
              <a:t> </a:t>
            </a:r>
            <a:r>
              <a:rPr lang="es-ES_tradnl" sz="2000" dirty="0" err="1" smtClean="0">
                <a:latin typeface="Arial" panose="020B0604020202020204" pitchFamily="34" charset="0"/>
                <a:cs typeface="Arial" panose="020B0604020202020204" pitchFamily="34" charset="0"/>
              </a:rPr>
              <a:t>an</a:t>
            </a:r>
            <a:r>
              <a:rPr lang="es-ES_tradnl" sz="2000" dirty="0" smtClean="0">
                <a:latin typeface="Arial" panose="020B0604020202020204" pitchFamily="34" charset="0"/>
                <a:cs typeface="Arial" panose="020B0604020202020204" pitchFamily="34" charset="0"/>
              </a:rPr>
              <a:t> </a:t>
            </a:r>
            <a:r>
              <a:rPr lang="es-ES_tradnl" sz="2000" dirty="0" err="1" smtClean="0">
                <a:latin typeface="Arial" panose="020B0604020202020204" pitchFamily="34" charset="0"/>
                <a:cs typeface="Arial" panose="020B0604020202020204" pitchFamily="34" charset="0"/>
              </a:rPr>
              <a:t>operative</a:t>
            </a:r>
            <a:r>
              <a:rPr lang="es-ES_tradnl" sz="2000" dirty="0" smtClean="0">
                <a:latin typeface="Arial" panose="020B0604020202020204" pitchFamily="34" charset="0"/>
                <a:cs typeface="Arial" panose="020B0604020202020204" pitchFamily="34" charset="0"/>
              </a:rPr>
              <a:t> </a:t>
            </a:r>
            <a:r>
              <a:rPr lang="es-ES_tradnl" sz="2000" dirty="0" err="1" smtClean="0">
                <a:latin typeface="Arial" panose="020B0604020202020204" pitchFamily="34" charset="0"/>
                <a:cs typeface="Arial" panose="020B0604020202020204" pitchFamily="34" charset="0"/>
              </a:rPr>
              <a:t>version</a:t>
            </a:r>
            <a:r>
              <a:rPr lang="es-ES_tradnl" sz="2000" dirty="0" smtClean="0">
                <a:latin typeface="Arial" panose="020B0604020202020204" pitchFamily="34" charset="0"/>
                <a:cs typeface="Arial" panose="020B0604020202020204" pitchFamily="34" charset="0"/>
              </a:rPr>
              <a:t> at:</a:t>
            </a:r>
            <a:endParaRPr lang="es-ES" sz="2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95146677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t="6892" b="16628"/>
          <a:stretch/>
        </p:blipFill>
        <p:spPr bwMode="auto">
          <a:xfrm>
            <a:off x="-15875" y="884239"/>
            <a:ext cx="10096500" cy="5105398"/>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2" name="21 Rectángulo"/>
          <p:cNvSpPr/>
          <p:nvPr/>
        </p:nvSpPr>
        <p:spPr>
          <a:xfrm>
            <a:off x="-7937" y="869993"/>
            <a:ext cx="10096499" cy="5119644"/>
          </a:xfrm>
          <a:prstGeom prst="rect">
            <a:avLst/>
          </a:prstGeom>
          <a:solidFill>
            <a:srgbClr val="F8F8F8">
              <a:alpha val="7411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grpSp>
        <p:nvGrpSpPr>
          <p:cNvPr id="23" name="Agrupar 1"/>
          <p:cNvGrpSpPr>
            <a:grpSpLocks/>
          </p:cNvGrpSpPr>
          <p:nvPr/>
        </p:nvGrpSpPr>
        <p:grpSpPr bwMode="auto">
          <a:xfrm>
            <a:off x="119647" y="6832599"/>
            <a:ext cx="7636698" cy="604838"/>
            <a:chOff x="230188" y="6523038"/>
            <a:chExt cx="9610725" cy="757237"/>
          </a:xfrm>
        </p:grpSpPr>
        <p:pic>
          <p:nvPicPr>
            <p:cNvPr id="24"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304606" y="6546850"/>
              <a:ext cx="871539" cy="709613"/>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25" name="Picture 7"/>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330450" y="6627813"/>
              <a:ext cx="1628775" cy="592136"/>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26" name="Picture 9"/>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30188" y="6700839"/>
              <a:ext cx="1801812" cy="3476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27" name="Picture 1"/>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7062788" y="6534150"/>
              <a:ext cx="2778125" cy="735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 name="Picture 2"/>
            <p:cNvPicPr>
              <a:picLocks noChangeAspect="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5345113" y="6523038"/>
              <a:ext cx="1641475" cy="757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0" name="Rectángulo 4"/>
          <p:cNvSpPr/>
          <p:nvPr/>
        </p:nvSpPr>
        <p:spPr>
          <a:xfrm>
            <a:off x="638773" y="6029106"/>
            <a:ext cx="8803116" cy="646331"/>
          </a:xfrm>
          <a:prstGeom prst="rect">
            <a:avLst/>
          </a:prstGeom>
        </p:spPr>
        <p:txBody>
          <a:bodyPr wrap="none">
            <a:spAutoFit/>
          </a:bodyPr>
          <a:lstStyle/>
          <a:p>
            <a:pPr algn="ctr"/>
            <a:r>
              <a:rPr lang="en-GB" altLang="es-ES" dirty="0" smtClean="0">
                <a:solidFill>
                  <a:schemeClr val="accent1">
                    <a:lumMod val="75000"/>
                  </a:schemeClr>
                </a:solidFill>
              </a:rPr>
              <a:t>International colloquium on “Large Wind-power plants: Interaction, control and integration”</a:t>
            </a:r>
          </a:p>
          <a:p>
            <a:pPr algn="ctr"/>
            <a:r>
              <a:rPr lang="sv-SE" altLang="es-ES" dirty="0" smtClean="0">
                <a:solidFill>
                  <a:schemeClr val="accent1">
                    <a:lumMod val="75000"/>
                  </a:schemeClr>
                </a:solidFill>
              </a:rPr>
              <a:t>8-10 July </a:t>
            </a:r>
            <a:r>
              <a:rPr lang="sv-SE" altLang="es-ES" dirty="0">
                <a:solidFill>
                  <a:schemeClr val="accent1">
                    <a:lumMod val="75000"/>
                  </a:schemeClr>
                </a:solidFill>
              </a:rPr>
              <a:t>2015, </a:t>
            </a:r>
            <a:r>
              <a:rPr lang="sv-SE" altLang="es-ES" dirty="0" smtClean="0">
                <a:solidFill>
                  <a:schemeClr val="accent1">
                    <a:lumMod val="75000"/>
                  </a:schemeClr>
                </a:solidFill>
              </a:rPr>
              <a:t>Leuven, Belgium</a:t>
            </a:r>
            <a:endParaRPr lang="en-GB" altLang="es-ES" dirty="0">
              <a:solidFill>
                <a:schemeClr val="accent1">
                  <a:lumMod val="75000"/>
                </a:schemeClr>
              </a:solidFill>
            </a:endParaRPr>
          </a:p>
        </p:txBody>
      </p:sp>
      <p:pic>
        <p:nvPicPr>
          <p:cNvPr id="35" name="34 Imagen" descr="newa_logo_web_rgb.png"/>
          <p:cNvPicPr>
            <a:picLocks noChangeAspect="1"/>
          </p:cNvPicPr>
          <p:nvPr/>
        </p:nvPicPr>
        <p:blipFill>
          <a:blip r:embed="rId9" cstate="print"/>
          <a:srcRect l="27319" t="31970"/>
          <a:stretch>
            <a:fillRect/>
          </a:stretch>
        </p:blipFill>
        <p:spPr>
          <a:xfrm>
            <a:off x="7878396" y="6757834"/>
            <a:ext cx="2062200" cy="742392"/>
          </a:xfrm>
          <a:prstGeom prst="rect">
            <a:avLst/>
          </a:prstGeom>
        </p:spPr>
      </p:pic>
      <p:sp>
        <p:nvSpPr>
          <p:cNvPr id="16" name="TextBox 2"/>
          <p:cNvSpPr txBox="1"/>
          <p:nvPr/>
        </p:nvSpPr>
        <p:spPr>
          <a:xfrm>
            <a:off x="5268912" y="1493837"/>
            <a:ext cx="4248149" cy="4031873"/>
          </a:xfrm>
          <a:prstGeom prst="rect">
            <a:avLst/>
          </a:prstGeom>
          <a:noFill/>
        </p:spPr>
        <p:txBody>
          <a:bodyPr wrap="square" rtlCol="0">
            <a:spAutoFit/>
          </a:bodyPr>
          <a:lstStyle/>
          <a:p>
            <a:r>
              <a:rPr lang="en-US" sz="6000" b="1" dirty="0" smtClean="0">
                <a:latin typeface="Arial" panose="020B0604020202020204" pitchFamily="34" charset="0"/>
                <a:cs typeface="Arial" panose="020B0604020202020204" pitchFamily="34" charset="0"/>
              </a:rPr>
              <a:t>Thank you!</a:t>
            </a:r>
          </a:p>
          <a:p>
            <a:endParaRPr lang="en-US" sz="2800" dirty="0" smtClean="0">
              <a:latin typeface="Arial" panose="020B0604020202020204" pitchFamily="34" charset="0"/>
              <a:cs typeface="Arial" panose="020B0604020202020204" pitchFamily="34" charset="0"/>
            </a:endParaRPr>
          </a:p>
          <a:p>
            <a:r>
              <a:rPr lang="en-US" sz="2800" dirty="0" smtClean="0">
                <a:latin typeface="Arial" panose="020B0604020202020204" pitchFamily="34" charset="0"/>
                <a:cs typeface="Arial" panose="020B0604020202020204" pitchFamily="34" charset="0"/>
              </a:rPr>
              <a:t>For </a:t>
            </a:r>
            <a:r>
              <a:rPr lang="en-US" sz="2800" dirty="0" smtClean="0">
                <a:latin typeface="Arial" panose="020B0604020202020204" pitchFamily="34" charset="0"/>
                <a:cs typeface="Arial" panose="020B0604020202020204" pitchFamily="34" charset="0"/>
              </a:rPr>
              <a:t>further information</a:t>
            </a:r>
            <a:r>
              <a:rPr lang="en-US" sz="2800" dirty="0" smtClean="0">
                <a:latin typeface="Arial" panose="020B0604020202020204" pitchFamily="34" charset="0"/>
                <a:cs typeface="Arial" panose="020B0604020202020204" pitchFamily="34" charset="0"/>
              </a:rPr>
              <a:t>:</a:t>
            </a:r>
          </a:p>
          <a:p>
            <a:endParaRPr lang="en-US" sz="2800" dirty="0" smtClean="0">
              <a:latin typeface="Arial" panose="020B0604020202020204" pitchFamily="34" charset="0"/>
              <a:cs typeface="Arial" panose="020B0604020202020204" pitchFamily="34" charset="0"/>
            </a:endParaRPr>
          </a:p>
          <a:p>
            <a:r>
              <a:rPr lang="en-US" sz="2800" dirty="0" smtClean="0">
                <a:latin typeface="Arial" panose="020B0604020202020204" pitchFamily="34" charset="0"/>
                <a:cs typeface="Arial" panose="020B0604020202020204" pitchFamily="34" charset="0"/>
                <a:hlinkClick r:id="rId10"/>
              </a:rPr>
              <a:t>isadora.jimenez@bsc.es</a:t>
            </a:r>
            <a:endParaRPr lang="en-US" sz="2800" dirty="0" smtClean="0">
              <a:latin typeface="Arial" panose="020B0604020202020204" pitchFamily="34" charset="0"/>
              <a:cs typeface="Arial" panose="020B0604020202020204" pitchFamily="34" charset="0"/>
            </a:endParaRPr>
          </a:p>
          <a:p>
            <a:endParaRPr lang="en-US" sz="2800" dirty="0" smtClean="0">
              <a:latin typeface="Arial" panose="020B0604020202020204" pitchFamily="34" charset="0"/>
              <a:cs typeface="Arial" panose="020B0604020202020204" pitchFamily="34" charset="0"/>
            </a:endParaRPr>
          </a:p>
          <a:p>
            <a:r>
              <a:rPr lang="en-US" sz="2800" dirty="0" smtClean="0">
                <a:latin typeface="Arial" panose="020B0604020202020204" pitchFamily="34" charset="0"/>
                <a:cs typeface="Arial" panose="020B0604020202020204" pitchFamily="34" charset="0"/>
                <a:hlinkClick r:id="rId11"/>
              </a:rPr>
              <a:t>info-services-es@bsc.es</a:t>
            </a:r>
            <a:endParaRPr lang="en-US" sz="2800" dirty="0" smtClean="0">
              <a:latin typeface="Arial" panose="020B0604020202020204" pitchFamily="34" charset="0"/>
              <a:cs typeface="Arial" panose="020B0604020202020204" pitchFamily="34" charset="0"/>
            </a:endParaRPr>
          </a:p>
          <a:p>
            <a:endParaRPr lang="en-US" sz="2800" dirty="0" smtClean="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18102713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2" name="41 Conector recto"/>
          <p:cNvCxnSpPr/>
          <p:nvPr/>
        </p:nvCxnSpPr>
        <p:spPr>
          <a:xfrm flipV="1">
            <a:off x="3841750" y="1268413"/>
            <a:ext cx="0" cy="3517900"/>
          </a:xfrm>
          <a:prstGeom prst="line">
            <a:avLst/>
          </a:prstGeom>
          <a:noFill/>
          <a:ln w="57150" cap="flat" cmpd="sng" algn="ctr">
            <a:solidFill>
              <a:srgbClr val="FFFFFF">
                <a:shade val="95000"/>
                <a:satMod val="105000"/>
              </a:srgbClr>
            </a:solidFill>
            <a:prstDash val="sysDot"/>
          </a:ln>
          <a:effectLst/>
        </p:spPr>
      </p:cxnSp>
      <p:cxnSp>
        <p:nvCxnSpPr>
          <p:cNvPr id="43" name="42 Conector recto"/>
          <p:cNvCxnSpPr/>
          <p:nvPr/>
        </p:nvCxnSpPr>
        <p:spPr>
          <a:xfrm>
            <a:off x="698979" y="2275219"/>
            <a:ext cx="8683625" cy="0"/>
          </a:xfrm>
          <a:prstGeom prst="line">
            <a:avLst/>
          </a:prstGeom>
          <a:noFill/>
          <a:ln w="76200" cap="flat" cmpd="sng" algn="ctr">
            <a:solidFill>
              <a:srgbClr val="0070C0"/>
            </a:solidFill>
            <a:prstDash val="solid"/>
            <a:headEnd type="none" w="med" len="med"/>
            <a:tailEnd type="triangle" w="med" len="med"/>
          </a:ln>
          <a:effectLst/>
        </p:spPr>
      </p:cxnSp>
      <p:sp>
        <p:nvSpPr>
          <p:cNvPr id="44" name="4 CuadroTexto"/>
          <p:cNvSpPr txBox="1">
            <a:spLocks noChangeArrowheads="1"/>
          </p:cNvSpPr>
          <p:nvPr/>
        </p:nvSpPr>
        <p:spPr bwMode="auto">
          <a:xfrm rot="19800000">
            <a:off x="2318229" y="1684669"/>
            <a:ext cx="936625" cy="369888"/>
          </a:xfrm>
          <a:prstGeom prst="rect">
            <a:avLst/>
          </a:prstGeom>
          <a:solidFill>
            <a:srgbClr val="00499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marL="0" marR="0" lvl="0" indent="0" defTabSz="914400" eaLnBrk="1" fontAlgn="base" latinLnBrk="0" hangingPunct="1">
              <a:lnSpc>
                <a:spcPct val="100000"/>
              </a:lnSpc>
              <a:spcBef>
                <a:spcPct val="0"/>
              </a:spcBef>
              <a:spcAft>
                <a:spcPct val="0"/>
              </a:spcAft>
              <a:buClrTx/>
              <a:buSzTx/>
              <a:buFontTx/>
              <a:buNone/>
              <a:tabLst/>
              <a:defRPr/>
            </a:pPr>
            <a:r>
              <a:rPr kumimoji="0" lang="es-ES" altLang="es-ES" sz="1800" b="1" i="0" u="none" strike="noStrike" kern="0" cap="none" spc="0" normalizeH="0" baseline="0" noProof="0" smtClean="0">
                <a:ln>
                  <a:noFill/>
                </a:ln>
                <a:solidFill>
                  <a:srgbClr val="FFFFFF"/>
                </a:solidFill>
                <a:effectLst/>
                <a:uLnTx/>
                <a:uFillTx/>
                <a:latin typeface="Arial" charset="0"/>
                <a:ea typeface="ＭＳ Ｐゴシック" pitchFamily="34" charset="-128"/>
              </a:rPr>
              <a:t>Today</a:t>
            </a:r>
          </a:p>
        </p:txBody>
      </p:sp>
      <p:sp>
        <p:nvSpPr>
          <p:cNvPr id="45" name="5 CuadroTexto"/>
          <p:cNvSpPr txBox="1">
            <a:spLocks noChangeArrowheads="1"/>
          </p:cNvSpPr>
          <p:nvPr/>
        </p:nvSpPr>
        <p:spPr bwMode="auto">
          <a:xfrm rot="19800000">
            <a:off x="2969104" y="1684669"/>
            <a:ext cx="9366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marL="0" marR="0" lvl="0" indent="0" defTabSz="914400" eaLnBrk="1" fontAlgn="base" latinLnBrk="0" hangingPunct="1">
              <a:lnSpc>
                <a:spcPct val="100000"/>
              </a:lnSpc>
              <a:spcBef>
                <a:spcPct val="0"/>
              </a:spcBef>
              <a:spcAft>
                <a:spcPct val="0"/>
              </a:spcAft>
              <a:buClrTx/>
              <a:buSzTx/>
              <a:buFontTx/>
              <a:buNone/>
              <a:tabLst/>
              <a:defRPr/>
            </a:pPr>
            <a:r>
              <a:rPr kumimoji="0" lang="es-ES" altLang="es-ES" sz="1800" b="0" i="0" u="none" strike="noStrike" kern="0" cap="none" spc="0" normalizeH="0" baseline="0" noProof="0" smtClean="0">
                <a:ln>
                  <a:noFill/>
                </a:ln>
                <a:solidFill>
                  <a:srgbClr val="004990"/>
                </a:solidFill>
                <a:effectLst/>
                <a:uLnTx/>
                <a:uFillTx/>
                <a:latin typeface="Arial" charset="0"/>
                <a:ea typeface="ＭＳ Ｐゴシック" pitchFamily="34" charset="-128"/>
              </a:rPr>
              <a:t>Hours</a:t>
            </a:r>
          </a:p>
        </p:txBody>
      </p:sp>
      <p:sp>
        <p:nvSpPr>
          <p:cNvPr id="46" name="6 CuadroTexto"/>
          <p:cNvSpPr txBox="1">
            <a:spLocks noChangeArrowheads="1"/>
          </p:cNvSpPr>
          <p:nvPr/>
        </p:nvSpPr>
        <p:spPr bwMode="auto">
          <a:xfrm rot="19800000">
            <a:off x="3477104" y="1684669"/>
            <a:ext cx="9366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marL="0" marR="0" lvl="0" indent="0" defTabSz="914400" eaLnBrk="1" fontAlgn="base" latinLnBrk="0" hangingPunct="1">
              <a:lnSpc>
                <a:spcPct val="100000"/>
              </a:lnSpc>
              <a:spcBef>
                <a:spcPct val="0"/>
              </a:spcBef>
              <a:spcAft>
                <a:spcPct val="0"/>
              </a:spcAft>
              <a:buClrTx/>
              <a:buSzTx/>
              <a:buFontTx/>
              <a:buNone/>
              <a:tabLst/>
              <a:defRPr/>
            </a:pPr>
            <a:r>
              <a:rPr kumimoji="0" lang="es-ES" altLang="es-ES" sz="1800" b="0" i="0" u="none" strike="noStrike" kern="0" cap="none" spc="0" normalizeH="0" baseline="0" noProof="0" smtClean="0">
                <a:ln>
                  <a:noFill/>
                </a:ln>
                <a:solidFill>
                  <a:srgbClr val="004990"/>
                </a:solidFill>
                <a:effectLst/>
                <a:uLnTx/>
                <a:uFillTx/>
                <a:latin typeface="Arial" charset="0"/>
                <a:ea typeface="ＭＳ Ｐゴシック" pitchFamily="34" charset="-128"/>
              </a:rPr>
              <a:t>Days</a:t>
            </a:r>
          </a:p>
        </p:txBody>
      </p:sp>
      <p:sp>
        <p:nvSpPr>
          <p:cNvPr id="47" name="7 CuadroTexto"/>
          <p:cNvSpPr txBox="1">
            <a:spLocks noChangeArrowheads="1"/>
          </p:cNvSpPr>
          <p:nvPr/>
        </p:nvSpPr>
        <p:spPr bwMode="auto">
          <a:xfrm rot="19800000">
            <a:off x="4453417" y="1684669"/>
            <a:ext cx="9366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marL="0" marR="0" lvl="0" indent="0" defTabSz="914400" eaLnBrk="1" fontAlgn="base" latinLnBrk="0" hangingPunct="1">
              <a:lnSpc>
                <a:spcPct val="100000"/>
              </a:lnSpc>
              <a:spcBef>
                <a:spcPct val="0"/>
              </a:spcBef>
              <a:spcAft>
                <a:spcPct val="0"/>
              </a:spcAft>
              <a:buClrTx/>
              <a:buSzTx/>
              <a:buFontTx/>
              <a:buNone/>
              <a:tabLst/>
              <a:defRPr/>
            </a:pPr>
            <a:r>
              <a:rPr kumimoji="0" lang="es-ES" altLang="es-ES" sz="1800" b="0" i="0" u="none" strike="noStrike" kern="0" cap="none" spc="0" normalizeH="0" baseline="0" noProof="0" smtClean="0">
                <a:ln>
                  <a:noFill/>
                </a:ln>
                <a:solidFill>
                  <a:srgbClr val="004990"/>
                </a:solidFill>
                <a:effectLst/>
                <a:uLnTx/>
                <a:uFillTx/>
                <a:latin typeface="Arial" charset="0"/>
                <a:ea typeface="ＭＳ Ｐゴシック" pitchFamily="34" charset="-128"/>
              </a:rPr>
              <a:t>Weeks</a:t>
            </a:r>
          </a:p>
        </p:txBody>
      </p:sp>
      <p:sp>
        <p:nvSpPr>
          <p:cNvPr id="48" name="8 CuadroTexto"/>
          <p:cNvSpPr txBox="1">
            <a:spLocks noChangeArrowheads="1"/>
          </p:cNvSpPr>
          <p:nvPr/>
        </p:nvSpPr>
        <p:spPr bwMode="auto">
          <a:xfrm rot="19800000">
            <a:off x="5047142" y="1684669"/>
            <a:ext cx="935037"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marL="0" marR="0" lvl="0" indent="0" defTabSz="914400" eaLnBrk="1" fontAlgn="base" latinLnBrk="0" hangingPunct="1">
              <a:lnSpc>
                <a:spcPct val="100000"/>
              </a:lnSpc>
              <a:spcBef>
                <a:spcPct val="0"/>
              </a:spcBef>
              <a:spcAft>
                <a:spcPct val="0"/>
              </a:spcAft>
              <a:buClrTx/>
              <a:buSzTx/>
              <a:buFontTx/>
              <a:buNone/>
              <a:tabLst/>
              <a:defRPr/>
            </a:pPr>
            <a:r>
              <a:rPr kumimoji="0" lang="es-ES" altLang="es-ES" sz="1800" b="0" i="0" u="none" strike="noStrike" kern="0" cap="none" spc="0" normalizeH="0" baseline="0" noProof="0" smtClean="0">
                <a:ln>
                  <a:noFill/>
                </a:ln>
                <a:solidFill>
                  <a:srgbClr val="004990"/>
                </a:solidFill>
                <a:effectLst/>
                <a:uLnTx/>
                <a:uFillTx/>
                <a:latin typeface="Arial" charset="0"/>
                <a:ea typeface="ＭＳ Ｐゴシック" pitchFamily="34" charset="-128"/>
              </a:rPr>
              <a:t>Months</a:t>
            </a:r>
          </a:p>
        </p:txBody>
      </p:sp>
      <p:sp>
        <p:nvSpPr>
          <p:cNvPr id="49" name="9 CuadroTexto"/>
          <p:cNvSpPr txBox="1">
            <a:spLocks noChangeArrowheads="1"/>
          </p:cNvSpPr>
          <p:nvPr/>
        </p:nvSpPr>
        <p:spPr bwMode="auto">
          <a:xfrm rot="19800000">
            <a:off x="5564667" y="1627519"/>
            <a:ext cx="11684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marL="0" marR="0" lvl="0" indent="0" defTabSz="914400" eaLnBrk="1" fontAlgn="base" latinLnBrk="0" hangingPunct="1">
              <a:lnSpc>
                <a:spcPct val="100000"/>
              </a:lnSpc>
              <a:spcBef>
                <a:spcPct val="0"/>
              </a:spcBef>
              <a:spcAft>
                <a:spcPct val="0"/>
              </a:spcAft>
              <a:buClrTx/>
              <a:buSzTx/>
              <a:buFontTx/>
              <a:buNone/>
              <a:tabLst/>
              <a:defRPr/>
            </a:pPr>
            <a:r>
              <a:rPr kumimoji="0" lang="es-ES" altLang="es-ES" sz="1800" b="0" i="0" u="none" strike="noStrike" kern="0" cap="none" spc="0" normalizeH="0" baseline="0" noProof="0" smtClean="0">
                <a:ln>
                  <a:noFill/>
                </a:ln>
                <a:solidFill>
                  <a:srgbClr val="004990"/>
                </a:solidFill>
                <a:effectLst/>
                <a:uLnTx/>
                <a:uFillTx/>
                <a:latin typeface="Arial" charset="0"/>
                <a:ea typeface="ＭＳ Ｐゴシック" pitchFamily="34" charset="-128"/>
              </a:rPr>
              <a:t>Seasons</a:t>
            </a:r>
          </a:p>
        </p:txBody>
      </p:sp>
      <p:sp>
        <p:nvSpPr>
          <p:cNvPr id="50" name="10 CuadroTexto"/>
          <p:cNvSpPr txBox="1">
            <a:spLocks noChangeArrowheads="1"/>
          </p:cNvSpPr>
          <p:nvPr/>
        </p:nvSpPr>
        <p:spPr bwMode="auto">
          <a:xfrm rot="19800000">
            <a:off x="6140929" y="1627519"/>
            <a:ext cx="11684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marL="0" marR="0" lvl="0" indent="0" defTabSz="914400" eaLnBrk="1" fontAlgn="base" latinLnBrk="0" hangingPunct="1">
              <a:lnSpc>
                <a:spcPct val="100000"/>
              </a:lnSpc>
              <a:spcBef>
                <a:spcPct val="0"/>
              </a:spcBef>
              <a:spcAft>
                <a:spcPct val="0"/>
              </a:spcAft>
              <a:buClrTx/>
              <a:buSzTx/>
              <a:buFontTx/>
              <a:buNone/>
              <a:tabLst/>
              <a:defRPr/>
            </a:pPr>
            <a:r>
              <a:rPr kumimoji="0" lang="es-ES" altLang="es-ES" sz="1800" b="0" i="0" u="none" strike="noStrike" kern="0" cap="none" spc="0" normalizeH="0" baseline="0" noProof="0" smtClean="0">
                <a:ln>
                  <a:noFill/>
                </a:ln>
                <a:solidFill>
                  <a:srgbClr val="004990"/>
                </a:solidFill>
                <a:effectLst/>
                <a:uLnTx/>
                <a:uFillTx/>
                <a:latin typeface="Arial" charset="0"/>
                <a:ea typeface="ＭＳ Ｐゴシック" pitchFamily="34" charset="-128"/>
              </a:rPr>
              <a:t>Years</a:t>
            </a:r>
          </a:p>
        </p:txBody>
      </p:sp>
      <p:sp>
        <p:nvSpPr>
          <p:cNvPr id="51" name="11 CuadroTexto"/>
          <p:cNvSpPr txBox="1">
            <a:spLocks noChangeArrowheads="1"/>
          </p:cNvSpPr>
          <p:nvPr/>
        </p:nvSpPr>
        <p:spPr bwMode="auto">
          <a:xfrm rot="19800000">
            <a:off x="6702904" y="1627519"/>
            <a:ext cx="11684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marL="0" marR="0" lvl="0" indent="0" defTabSz="914400" eaLnBrk="1" fontAlgn="base" latinLnBrk="0" hangingPunct="1">
              <a:lnSpc>
                <a:spcPct val="100000"/>
              </a:lnSpc>
              <a:spcBef>
                <a:spcPct val="0"/>
              </a:spcBef>
              <a:spcAft>
                <a:spcPct val="0"/>
              </a:spcAft>
              <a:buClrTx/>
              <a:buSzTx/>
              <a:buFontTx/>
              <a:buNone/>
              <a:tabLst/>
              <a:defRPr/>
            </a:pPr>
            <a:r>
              <a:rPr kumimoji="0" lang="es-ES" altLang="es-ES" sz="1800" b="0" i="0" u="none" strike="noStrike" kern="0" cap="none" spc="0" normalizeH="0" baseline="0" noProof="0" smtClean="0">
                <a:ln>
                  <a:noFill/>
                </a:ln>
                <a:solidFill>
                  <a:srgbClr val="004990"/>
                </a:solidFill>
                <a:effectLst/>
                <a:uLnTx/>
                <a:uFillTx/>
                <a:latin typeface="Arial" charset="0"/>
                <a:ea typeface="ＭＳ Ｐゴシック" pitchFamily="34" charset="-128"/>
              </a:rPr>
              <a:t>Decades</a:t>
            </a:r>
          </a:p>
        </p:txBody>
      </p:sp>
      <p:sp>
        <p:nvSpPr>
          <p:cNvPr id="52" name="12 CuadroTexto"/>
          <p:cNvSpPr txBox="1">
            <a:spLocks noChangeArrowheads="1"/>
          </p:cNvSpPr>
          <p:nvPr/>
        </p:nvSpPr>
        <p:spPr bwMode="auto">
          <a:xfrm rot="19800000">
            <a:off x="708504" y="1579894"/>
            <a:ext cx="1357313"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marL="0" marR="0" lvl="0" indent="0" defTabSz="914400" eaLnBrk="1" fontAlgn="base" latinLnBrk="0" hangingPunct="1">
              <a:lnSpc>
                <a:spcPct val="100000"/>
              </a:lnSpc>
              <a:spcBef>
                <a:spcPct val="0"/>
              </a:spcBef>
              <a:spcAft>
                <a:spcPct val="0"/>
              </a:spcAft>
              <a:buClrTx/>
              <a:buSzTx/>
              <a:buFontTx/>
              <a:buNone/>
              <a:tabLst/>
              <a:defRPr/>
            </a:pPr>
            <a:r>
              <a:rPr kumimoji="0" lang="es-ES" altLang="es-ES" sz="1800" b="0" i="0" u="none" strike="noStrike" kern="0" cap="none" spc="0" normalizeH="0" baseline="0" noProof="0" smtClean="0">
                <a:ln>
                  <a:noFill/>
                </a:ln>
                <a:solidFill>
                  <a:srgbClr val="004990"/>
                </a:solidFill>
                <a:effectLst/>
                <a:uLnTx/>
                <a:uFillTx/>
                <a:latin typeface="Arial" charset="0"/>
                <a:ea typeface="ＭＳ Ｐゴシック" pitchFamily="34" charset="-128"/>
              </a:rPr>
              <a:t>Past</a:t>
            </a:r>
          </a:p>
        </p:txBody>
      </p:sp>
      <p:sp>
        <p:nvSpPr>
          <p:cNvPr id="53" name="13 CuadroTexto"/>
          <p:cNvSpPr txBox="1">
            <a:spLocks noChangeArrowheads="1"/>
          </p:cNvSpPr>
          <p:nvPr/>
        </p:nvSpPr>
        <p:spPr bwMode="auto">
          <a:xfrm rot="19800000">
            <a:off x="8201504" y="1627519"/>
            <a:ext cx="11684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marL="0" marR="0" lvl="0" indent="0" defTabSz="914400" eaLnBrk="1" fontAlgn="base" latinLnBrk="0" hangingPunct="1">
              <a:lnSpc>
                <a:spcPct val="100000"/>
              </a:lnSpc>
              <a:spcBef>
                <a:spcPct val="0"/>
              </a:spcBef>
              <a:spcAft>
                <a:spcPct val="0"/>
              </a:spcAft>
              <a:buClrTx/>
              <a:buSzTx/>
              <a:buFontTx/>
              <a:buNone/>
              <a:tabLst/>
              <a:defRPr/>
            </a:pPr>
            <a:r>
              <a:rPr kumimoji="0" lang="es-ES" altLang="es-ES" sz="1800" b="0" i="0" u="none" strike="noStrike" kern="0" cap="none" spc="0" normalizeH="0" baseline="0" noProof="0" smtClean="0">
                <a:ln>
                  <a:noFill/>
                </a:ln>
                <a:solidFill>
                  <a:srgbClr val="004990"/>
                </a:solidFill>
                <a:effectLst/>
                <a:uLnTx/>
                <a:uFillTx/>
                <a:latin typeface="Arial" charset="0"/>
                <a:ea typeface="ＭＳ Ｐゴシック" pitchFamily="34" charset="-128"/>
              </a:rPr>
              <a:t>Century</a:t>
            </a:r>
          </a:p>
        </p:txBody>
      </p:sp>
      <p:sp>
        <p:nvSpPr>
          <p:cNvPr id="54" name="53 Rectángulo"/>
          <p:cNvSpPr/>
          <p:nvPr/>
        </p:nvSpPr>
        <p:spPr>
          <a:xfrm>
            <a:off x="2642079" y="2491119"/>
            <a:ext cx="1584325" cy="719138"/>
          </a:xfrm>
          <a:prstGeom prst="rect">
            <a:avLst/>
          </a:prstGeom>
          <a:solidFill>
            <a:srgbClr val="8DB3E2"/>
          </a:solidFill>
          <a:ln w="25400" cap="flat" cmpd="sng" algn="ctr">
            <a:solidFill>
              <a:srgbClr val="8DB3E2">
                <a:shade val="50000"/>
              </a:srgbClr>
            </a:solidFill>
            <a:prstDash val="solid"/>
          </a:ln>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s-ES" sz="1800" b="1" i="0" u="none" strike="noStrike" kern="0" cap="none" spc="0" normalizeH="0" baseline="0" noProof="0" dirty="0">
                <a:ln>
                  <a:noFill/>
                </a:ln>
                <a:solidFill>
                  <a:srgbClr val="0070C0"/>
                </a:solidFill>
                <a:effectLst/>
                <a:uLnTx/>
                <a:uFillTx/>
                <a:latin typeface="Arial"/>
              </a:rPr>
              <a:t>FORECAST</a:t>
            </a:r>
          </a:p>
        </p:txBody>
      </p:sp>
      <p:sp>
        <p:nvSpPr>
          <p:cNvPr id="55" name="54 Rectángulo"/>
          <p:cNvSpPr/>
          <p:nvPr/>
        </p:nvSpPr>
        <p:spPr>
          <a:xfrm>
            <a:off x="4299429" y="2491119"/>
            <a:ext cx="3167063" cy="719138"/>
          </a:xfrm>
          <a:prstGeom prst="rect">
            <a:avLst/>
          </a:prstGeom>
          <a:ln/>
        </p:spPr>
        <p:style>
          <a:lnRef idx="1">
            <a:schemeClr val="accent1"/>
          </a:lnRef>
          <a:fillRef idx="2">
            <a:schemeClr val="accent1"/>
          </a:fillRef>
          <a:effectRef idx="1">
            <a:schemeClr val="accent1"/>
          </a:effectRef>
          <a:fontRef idx="minor">
            <a:schemeClr val="dk1"/>
          </a:fontRef>
        </p:style>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s-ES" sz="1800" b="1" i="0" u="none" strike="noStrike" kern="0" cap="none" spc="0" normalizeH="0" baseline="0" noProof="0" dirty="0">
                <a:ln>
                  <a:noFill/>
                </a:ln>
                <a:solidFill>
                  <a:srgbClr val="0070C0"/>
                </a:solidFill>
                <a:effectLst/>
                <a:uLnTx/>
                <a:uFillTx/>
                <a:latin typeface="Arial"/>
              </a:rPr>
              <a:t>PREDICTION</a:t>
            </a:r>
          </a:p>
        </p:txBody>
      </p:sp>
      <p:sp>
        <p:nvSpPr>
          <p:cNvPr id="56" name="55 Rectángulo"/>
          <p:cNvSpPr/>
          <p:nvPr/>
        </p:nvSpPr>
        <p:spPr>
          <a:xfrm>
            <a:off x="7539517" y="2491119"/>
            <a:ext cx="1727200" cy="719138"/>
          </a:xfrm>
          <a:prstGeom prst="rect">
            <a:avLst/>
          </a:prstGeom>
          <a:solidFill>
            <a:srgbClr val="8DB3E2"/>
          </a:solidFill>
          <a:ln w="25400" cap="flat" cmpd="sng" algn="ctr">
            <a:solidFill>
              <a:srgbClr val="8DB3E2">
                <a:shade val="50000"/>
              </a:srgbClr>
            </a:solidFill>
            <a:prstDash val="solid"/>
          </a:ln>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s-ES" sz="1800" b="1" i="0" u="none" strike="noStrike" kern="0" cap="none" spc="0" normalizeH="0" baseline="0" noProof="0" dirty="0">
                <a:ln>
                  <a:noFill/>
                </a:ln>
                <a:solidFill>
                  <a:srgbClr val="0070C0"/>
                </a:solidFill>
                <a:effectLst/>
                <a:uLnTx/>
                <a:uFillTx/>
                <a:latin typeface="Arial"/>
              </a:rPr>
              <a:t>PROJECTION</a:t>
            </a:r>
          </a:p>
        </p:txBody>
      </p:sp>
      <p:sp>
        <p:nvSpPr>
          <p:cNvPr id="57" name="56 Rectángulo"/>
          <p:cNvSpPr/>
          <p:nvPr/>
        </p:nvSpPr>
        <p:spPr>
          <a:xfrm>
            <a:off x="698979" y="2491119"/>
            <a:ext cx="1871663" cy="719138"/>
          </a:xfrm>
          <a:prstGeom prst="rect">
            <a:avLst/>
          </a:prstGeom>
          <a:solidFill>
            <a:srgbClr val="8DB3E2"/>
          </a:solidFill>
          <a:ln w="25400" cap="flat" cmpd="sng" algn="ctr">
            <a:solidFill>
              <a:srgbClr val="8DB3E2">
                <a:shade val="50000"/>
              </a:srgbClr>
            </a:solidFill>
            <a:prstDash val="solid"/>
          </a:ln>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s-ES" sz="1800" b="1" i="0" u="none" strike="noStrike" kern="0" cap="none" spc="0" normalizeH="0" baseline="0" noProof="0" dirty="0">
                <a:ln>
                  <a:noFill/>
                </a:ln>
                <a:solidFill>
                  <a:srgbClr val="0070C0"/>
                </a:solidFill>
                <a:effectLst/>
                <a:uLnTx/>
                <a:uFillTx/>
                <a:latin typeface="Arial"/>
              </a:rPr>
              <a:t>DIAGNOSTIC</a:t>
            </a:r>
          </a:p>
        </p:txBody>
      </p:sp>
      <p:sp>
        <p:nvSpPr>
          <p:cNvPr id="25" name="Text Placeholder 4"/>
          <p:cNvSpPr txBox="1">
            <a:spLocks/>
          </p:cNvSpPr>
          <p:nvPr/>
        </p:nvSpPr>
        <p:spPr bwMode="auto">
          <a:xfrm>
            <a:off x="698979" y="4265611"/>
            <a:ext cx="8567739" cy="962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89331" tIns="44665" rIns="89331" bIns="44665" numCol="1" anchor="t" anchorCtr="0" compatLnSpc="1">
            <a:prstTxWarp prst="textNoShape">
              <a:avLst/>
            </a:prstTxWarp>
          </a:bodyPr>
          <a:lstStyle>
            <a:defPPr>
              <a:defRPr lang="en-US"/>
            </a:defPPr>
            <a:lvl1pPr marL="0" marR="0" lvl="0" indent="0" algn="l" defTabSz="914400" rtl="0" eaLnBrk="1" latinLnBrk="0" hangingPunct="0">
              <a:lnSpc>
                <a:spcPct val="104000"/>
              </a:lnSpc>
              <a:spcBef>
                <a:spcPts val="0"/>
              </a:spcBef>
              <a:spcAft>
                <a:spcPts val="0"/>
              </a:spcAft>
              <a:buNone/>
              <a:tabLst>
                <a:tab pos="0" algn="l"/>
                <a:tab pos="448919" algn="l"/>
                <a:tab pos="898199" algn="l"/>
                <a:tab pos="1347480" algn="l"/>
                <a:tab pos="1796760" algn="l"/>
                <a:tab pos="2246040" algn="l"/>
                <a:tab pos="2695320" algn="l"/>
                <a:tab pos="3144600" algn="l"/>
                <a:tab pos="3593880" algn="l"/>
                <a:tab pos="4043159" algn="l"/>
                <a:tab pos="4492440" algn="l"/>
                <a:tab pos="4941719" algn="l"/>
                <a:tab pos="5391000" algn="l"/>
                <a:tab pos="5840280" algn="l"/>
                <a:tab pos="6289560" algn="l"/>
                <a:tab pos="6738840" algn="l"/>
                <a:tab pos="7188120" algn="l"/>
                <a:tab pos="7637400" algn="l"/>
                <a:tab pos="8086679" algn="l"/>
                <a:tab pos="8535960" algn="l"/>
                <a:tab pos="8985240" algn="l"/>
              </a:tabLst>
              <a:defRPr lang="en-US" sz="1800" b="0" i="0" u="none" strike="noStrike" kern="1200" baseline="0">
                <a:solidFill>
                  <a:srgbClr val="000000"/>
                </a:solidFill>
                <a:latin typeface="Arial" pitchFamily="18"/>
                <a:ea typeface="DejaVu Sans" pitchFamily="2"/>
                <a:cs typeface="DejaVu Sans" pitchFamily="2"/>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es-ES" sz="2000" dirty="0" smtClean="0">
                <a:latin typeface="Arial" panose="020B0604020202020204" pitchFamily="34" charset="0"/>
                <a:ea typeface="ＭＳ Ｐゴシック" pitchFamily="34" charset="-128"/>
                <a:cs typeface="Arial" panose="020B0604020202020204" pitchFamily="34" charset="0"/>
              </a:rPr>
              <a:t>Worldwide only 				 &amp;				work in this timeframe</a:t>
            </a:r>
          </a:p>
          <a:p>
            <a:endParaRPr lang="en-US" altLang="es-ES" sz="2000" dirty="0" smtClean="0">
              <a:latin typeface="Arial" panose="020B0604020202020204" pitchFamily="34" charset="0"/>
              <a:ea typeface="ＭＳ Ｐゴシック" pitchFamily="34" charset="-128"/>
              <a:cs typeface="Arial" panose="020B0604020202020204" pitchFamily="34" charset="0"/>
            </a:endParaRPr>
          </a:p>
          <a:p>
            <a:endParaRPr lang="en-US" altLang="es-ES" sz="2000" dirty="0" smtClean="0">
              <a:latin typeface="Arial" panose="020B0604020202020204" pitchFamily="34" charset="0"/>
              <a:ea typeface="ＭＳ Ｐゴシック" pitchFamily="34" charset="-128"/>
              <a:cs typeface="Arial" panose="020B0604020202020204" pitchFamily="34" charset="0"/>
            </a:endParaRPr>
          </a:p>
        </p:txBody>
      </p:sp>
      <p:pic>
        <p:nvPicPr>
          <p:cNvPr id="26" name="Picture 4" descr="http://kwind.me/future-of-renewables/assets/logo-edpr.jpg"/>
          <p:cNvPicPr>
            <a:picLocks noChangeAspect="1" noChangeArrowheads="1"/>
          </p:cNvPicPr>
          <p:nvPr/>
        </p:nvPicPr>
        <p:blipFill>
          <a:blip r:embed="rId3">
            <a:extLst>
              <a:ext uri="{28A0092B-C50C-407E-A947-70E740481C1C}">
                <a14:useLocalDpi xmlns:a14="http://schemas.microsoft.com/office/drawing/2010/main" val="0"/>
              </a:ext>
            </a:extLst>
          </a:blip>
          <a:srcRect t="9296" r="26328"/>
          <a:stretch>
            <a:fillRect/>
          </a:stretch>
        </p:blipFill>
        <p:spPr bwMode="auto">
          <a:xfrm>
            <a:off x="2601912" y="6436691"/>
            <a:ext cx="1845051" cy="7575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 name="Picture 6" descr="https://brandcenter-en.edf.com/fichiers/fckeditor/Brandcenter/Gouvernance/EDF_Logo_RGB_300_F.jpg"/>
          <p:cNvPicPr>
            <a:picLocks noChangeAspect="1" noChangeArrowheads="1"/>
          </p:cNvPicPr>
          <p:nvPr/>
        </p:nvPicPr>
        <p:blipFill>
          <a:blip r:embed="rId4" cstate="print">
            <a:extLst>
              <a:ext uri="{28A0092B-C50C-407E-A947-70E740481C1C}">
                <a14:useLocalDpi xmlns:a14="http://schemas.microsoft.com/office/drawing/2010/main" val="0"/>
              </a:ext>
            </a:extLst>
          </a:blip>
          <a:srcRect l="10722" t="17789" r="11491" b="13210"/>
          <a:stretch>
            <a:fillRect/>
          </a:stretch>
        </p:blipFill>
        <p:spPr bwMode="auto">
          <a:xfrm>
            <a:off x="756478" y="6436691"/>
            <a:ext cx="1581147" cy="7575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 name="Picture 8" descr="http://www.wclimate.com/wp-content/uploads/2014/08/logo-alstom.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197586" y="6617557"/>
            <a:ext cx="1449195" cy="3958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 name="Picture 10" descr="https://www.enbw.com/cd-layout/images/all/logo_enbw-1400139937707.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840662" y="6677372"/>
            <a:ext cx="177165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 name="Picture 12" descr="http://www.vortexfdc.com/assets/img/vortex-logo.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570436" y="6583431"/>
            <a:ext cx="1433270" cy="464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1 Imagen"/>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531520" y="3767873"/>
            <a:ext cx="1401613" cy="1223226"/>
          </a:xfrm>
          <a:prstGeom prst="rect">
            <a:avLst/>
          </a:prstGeom>
        </p:spPr>
      </p:pic>
      <p:pic>
        <p:nvPicPr>
          <p:cNvPr id="1026" name="Picture 2" descr="C:\Users\ijimenez\Dropbox\BSC ES SERVICES COMM\Graphic Resources\PARTNERS &amp; STAKEHOLDERS\MetOffice_small.pn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420725" y="3845709"/>
            <a:ext cx="1000587" cy="1000587"/>
          </a:xfrm>
          <a:prstGeom prst="rect">
            <a:avLst/>
          </a:prstGeom>
          <a:noFill/>
          <a:extLst>
            <a:ext uri="{909E8E84-426E-40DD-AFC4-6F175D3DCCD1}">
              <a14:hiddenFill xmlns:a14="http://schemas.microsoft.com/office/drawing/2010/main">
                <a:solidFill>
                  <a:srgbClr val="FFFFFF"/>
                </a:solidFill>
              </a14:hiddenFill>
            </a:ext>
          </a:extLst>
        </p:spPr>
      </p:pic>
      <p:sp>
        <p:nvSpPr>
          <p:cNvPr id="4" name="3 Rectángulo"/>
          <p:cNvSpPr/>
          <p:nvPr/>
        </p:nvSpPr>
        <p:spPr>
          <a:xfrm>
            <a:off x="698979" y="5586551"/>
            <a:ext cx="8567739" cy="707886"/>
          </a:xfrm>
          <a:prstGeom prst="rect">
            <a:avLst/>
          </a:prstGeom>
        </p:spPr>
        <p:txBody>
          <a:bodyPr wrap="square">
            <a:spAutoFit/>
          </a:bodyPr>
          <a:lstStyle/>
          <a:p>
            <a:pPr lvl="0"/>
            <a:r>
              <a:rPr lang="en-US" altLang="es-ES" sz="2000" dirty="0">
                <a:solidFill>
                  <a:prstClr val="black"/>
                </a:solidFill>
                <a:latin typeface="Arial" panose="020B0604020202020204" pitchFamily="34" charset="0"/>
                <a:ea typeface="ＭＳ Ｐゴシック" pitchFamily="34" charset="-128"/>
                <a:cs typeface="Arial" panose="020B0604020202020204" pitchFamily="34" charset="0"/>
              </a:rPr>
              <a:t>Partners in European projects (FP7 and H2020) in collaboration with private wind sector (EDPF, Vortex, EDPR…)  </a:t>
            </a:r>
          </a:p>
        </p:txBody>
      </p:sp>
    </p:spTree>
    <p:extLst>
      <p:ext uri="{BB962C8B-B14F-4D97-AF65-F5344CB8AC3E}">
        <p14:creationId xmlns:p14="http://schemas.microsoft.com/office/powerpoint/2010/main" val="297731798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500"/>
                                        <p:tgtEl>
                                          <p:spTgt spid="25"/>
                                        </p:tgtEl>
                                      </p:cBhvr>
                                    </p:animEffect>
                                  </p:childTnLst>
                                </p:cTn>
                              </p:par>
                              <p:par>
                                <p:cTn id="8" presetID="10" presetClass="entr" presetSubtype="0"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500"/>
                                        <p:tgtEl>
                                          <p:spTgt spid="2"/>
                                        </p:tgtEl>
                                      </p:cBhvr>
                                    </p:animEffect>
                                  </p:childTnLst>
                                </p:cTn>
                              </p:par>
                              <p:par>
                                <p:cTn id="11" presetID="10" presetClass="entr" presetSubtype="0" fill="hold" nodeType="withEffect">
                                  <p:stCondLst>
                                    <p:cond delay="0"/>
                                  </p:stCondLst>
                                  <p:childTnLst>
                                    <p:set>
                                      <p:cBhvr>
                                        <p:cTn id="12" dur="1" fill="hold">
                                          <p:stCondLst>
                                            <p:cond delay="0"/>
                                          </p:stCondLst>
                                        </p:cTn>
                                        <p:tgtEl>
                                          <p:spTgt spid="1026"/>
                                        </p:tgtEl>
                                        <p:attrNameLst>
                                          <p:attrName>style.visibility</p:attrName>
                                        </p:attrNameLst>
                                      </p:cBhvr>
                                      <p:to>
                                        <p:strVal val="visible"/>
                                      </p:to>
                                    </p:set>
                                    <p:animEffect transition="in" filter="fade">
                                      <p:cBhvr>
                                        <p:cTn id="13" dur="500"/>
                                        <p:tgtEl>
                                          <p:spTgt spid="1026"/>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26"/>
                                        </p:tgtEl>
                                        <p:attrNameLst>
                                          <p:attrName>style.visibility</p:attrName>
                                        </p:attrNameLst>
                                      </p:cBhvr>
                                      <p:to>
                                        <p:strVal val="visible"/>
                                      </p:to>
                                    </p:set>
                                    <p:animEffect transition="in" filter="fade">
                                      <p:cBhvr>
                                        <p:cTn id="18" dur="500"/>
                                        <p:tgtEl>
                                          <p:spTgt spid="26"/>
                                        </p:tgtEl>
                                      </p:cBhvr>
                                    </p:animEffect>
                                  </p:childTnLst>
                                </p:cTn>
                              </p:par>
                              <p:par>
                                <p:cTn id="19" presetID="10" presetClass="entr" presetSubtype="0" fill="hold" nodeType="withEffect">
                                  <p:stCondLst>
                                    <p:cond delay="0"/>
                                  </p:stCondLst>
                                  <p:childTnLst>
                                    <p:set>
                                      <p:cBhvr>
                                        <p:cTn id="20" dur="1" fill="hold">
                                          <p:stCondLst>
                                            <p:cond delay="0"/>
                                          </p:stCondLst>
                                        </p:cTn>
                                        <p:tgtEl>
                                          <p:spTgt spid="27"/>
                                        </p:tgtEl>
                                        <p:attrNameLst>
                                          <p:attrName>style.visibility</p:attrName>
                                        </p:attrNameLst>
                                      </p:cBhvr>
                                      <p:to>
                                        <p:strVal val="visible"/>
                                      </p:to>
                                    </p:set>
                                    <p:animEffect transition="in" filter="fade">
                                      <p:cBhvr>
                                        <p:cTn id="21" dur="500"/>
                                        <p:tgtEl>
                                          <p:spTgt spid="27"/>
                                        </p:tgtEl>
                                      </p:cBhvr>
                                    </p:animEffect>
                                  </p:childTnLst>
                                </p:cTn>
                              </p:par>
                              <p:par>
                                <p:cTn id="22" presetID="10" presetClass="entr" presetSubtype="0" fill="hold" nodeType="withEffect">
                                  <p:stCondLst>
                                    <p:cond delay="0"/>
                                  </p:stCondLst>
                                  <p:childTnLst>
                                    <p:set>
                                      <p:cBhvr>
                                        <p:cTn id="23" dur="1" fill="hold">
                                          <p:stCondLst>
                                            <p:cond delay="0"/>
                                          </p:stCondLst>
                                        </p:cTn>
                                        <p:tgtEl>
                                          <p:spTgt spid="28"/>
                                        </p:tgtEl>
                                        <p:attrNameLst>
                                          <p:attrName>style.visibility</p:attrName>
                                        </p:attrNameLst>
                                      </p:cBhvr>
                                      <p:to>
                                        <p:strVal val="visible"/>
                                      </p:to>
                                    </p:set>
                                    <p:animEffect transition="in" filter="fade">
                                      <p:cBhvr>
                                        <p:cTn id="24" dur="500"/>
                                        <p:tgtEl>
                                          <p:spTgt spid="28"/>
                                        </p:tgtEl>
                                      </p:cBhvr>
                                    </p:animEffect>
                                  </p:childTnLst>
                                </p:cTn>
                              </p:par>
                              <p:par>
                                <p:cTn id="25" presetID="10" presetClass="entr" presetSubtype="0" fill="hold" nodeType="withEffect">
                                  <p:stCondLst>
                                    <p:cond delay="0"/>
                                  </p:stCondLst>
                                  <p:childTnLst>
                                    <p:set>
                                      <p:cBhvr>
                                        <p:cTn id="26" dur="1" fill="hold">
                                          <p:stCondLst>
                                            <p:cond delay="0"/>
                                          </p:stCondLst>
                                        </p:cTn>
                                        <p:tgtEl>
                                          <p:spTgt spid="29"/>
                                        </p:tgtEl>
                                        <p:attrNameLst>
                                          <p:attrName>style.visibility</p:attrName>
                                        </p:attrNameLst>
                                      </p:cBhvr>
                                      <p:to>
                                        <p:strVal val="visible"/>
                                      </p:to>
                                    </p:set>
                                    <p:animEffect transition="in" filter="fade">
                                      <p:cBhvr>
                                        <p:cTn id="27" dur="500"/>
                                        <p:tgtEl>
                                          <p:spTgt spid="29"/>
                                        </p:tgtEl>
                                      </p:cBhvr>
                                    </p:animEffect>
                                  </p:childTnLst>
                                </p:cTn>
                              </p:par>
                              <p:par>
                                <p:cTn id="28" presetID="10" presetClass="entr" presetSubtype="0" fill="hold" nodeType="withEffect">
                                  <p:stCondLst>
                                    <p:cond delay="0"/>
                                  </p:stCondLst>
                                  <p:childTnLst>
                                    <p:set>
                                      <p:cBhvr>
                                        <p:cTn id="29" dur="1" fill="hold">
                                          <p:stCondLst>
                                            <p:cond delay="0"/>
                                          </p:stCondLst>
                                        </p:cTn>
                                        <p:tgtEl>
                                          <p:spTgt spid="30"/>
                                        </p:tgtEl>
                                        <p:attrNameLst>
                                          <p:attrName>style.visibility</p:attrName>
                                        </p:attrNameLst>
                                      </p:cBhvr>
                                      <p:to>
                                        <p:strVal val="visible"/>
                                      </p:to>
                                    </p:set>
                                    <p:animEffect transition="in" filter="fade">
                                      <p:cBhvr>
                                        <p:cTn id="30" dur="500"/>
                                        <p:tgtEl>
                                          <p:spTgt spid="30"/>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4"/>
                                        </p:tgtEl>
                                        <p:attrNameLst>
                                          <p:attrName>style.visibility</p:attrName>
                                        </p:attrNameLst>
                                      </p:cBhvr>
                                      <p:to>
                                        <p:strVal val="visible"/>
                                      </p:to>
                                    </p:set>
                                    <p:animEffect transition="in" filter="fade">
                                      <p:cBhvr>
                                        <p:cTn id="3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Box 9"/>
          <p:cNvSpPr txBox="1">
            <a:spLocks noChangeArrowheads="1"/>
          </p:cNvSpPr>
          <p:nvPr/>
        </p:nvSpPr>
        <p:spPr bwMode="auto">
          <a:xfrm>
            <a:off x="3977481" y="3497100"/>
            <a:ext cx="6128543" cy="1295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99360" tIns="51480" rIns="99360" bIns="51480" anchor="ctr"/>
          <a:lstStyle>
            <a:lvl1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 pos="9883775" algn="l"/>
              </a:tabLst>
              <a:defRPr sz="2400">
                <a:solidFill>
                  <a:schemeClr val="bg1"/>
                </a:solidFill>
                <a:latin typeface="Arial" charset="0"/>
                <a:ea typeface="ＭＳ Ｐゴシック" charset="0"/>
                <a:cs typeface="DejaVu Sans" charset="0"/>
              </a:defRPr>
            </a:lvl1pPr>
            <a:lvl2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 pos="9883775" algn="l"/>
              </a:tabLst>
              <a:defRPr sz="2400">
                <a:solidFill>
                  <a:schemeClr val="bg1"/>
                </a:solidFill>
                <a:latin typeface="Arial" charset="0"/>
                <a:ea typeface="DejaVu Sans" charset="0"/>
                <a:cs typeface="DejaVu Sans" charset="0"/>
              </a:defRPr>
            </a:lvl2pPr>
            <a:lvl3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 pos="9883775" algn="l"/>
              </a:tabLst>
              <a:defRPr sz="2400">
                <a:solidFill>
                  <a:schemeClr val="bg1"/>
                </a:solidFill>
                <a:latin typeface="Arial" charset="0"/>
                <a:ea typeface="DejaVu Sans" charset="0"/>
                <a:cs typeface="DejaVu Sans" charset="0"/>
              </a:defRPr>
            </a:lvl3pPr>
            <a:lvl4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 pos="9883775" algn="l"/>
              </a:tabLst>
              <a:defRPr sz="2400">
                <a:solidFill>
                  <a:schemeClr val="bg1"/>
                </a:solidFill>
                <a:latin typeface="Arial" charset="0"/>
                <a:ea typeface="DejaVu Sans" charset="0"/>
                <a:cs typeface="DejaVu Sans" charset="0"/>
              </a:defRPr>
            </a:lvl4pPr>
            <a:lvl5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 pos="9883775" algn="l"/>
              </a:tabLst>
              <a:defRPr sz="2400">
                <a:solidFill>
                  <a:schemeClr val="bg1"/>
                </a:solidFill>
                <a:latin typeface="Arial" charset="0"/>
                <a:ea typeface="DejaVu Sans" charset="0"/>
                <a:cs typeface="DejaVu Sans" charset="0"/>
              </a:defRPr>
            </a:lvl5pPr>
            <a:lvl6pPr marL="2514600" indent="-228600" defTabSz="449263" eaLnBrk="0" fontAlgn="base" hangingPunct="0">
              <a:lnSpc>
                <a:spcPct val="104000"/>
              </a:lnSpc>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 pos="9883775" algn="l"/>
              </a:tabLst>
              <a:defRPr sz="2400">
                <a:solidFill>
                  <a:schemeClr val="bg1"/>
                </a:solidFill>
                <a:latin typeface="Arial" charset="0"/>
                <a:ea typeface="DejaVu Sans" charset="0"/>
                <a:cs typeface="DejaVu Sans" charset="0"/>
              </a:defRPr>
            </a:lvl6pPr>
            <a:lvl7pPr marL="2971800" indent="-228600" defTabSz="449263" eaLnBrk="0" fontAlgn="base" hangingPunct="0">
              <a:lnSpc>
                <a:spcPct val="104000"/>
              </a:lnSpc>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 pos="9883775" algn="l"/>
              </a:tabLst>
              <a:defRPr sz="2400">
                <a:solidFill>
                  <a:schemeClr val="bg1"/>
                </a:solidFill>
                <a:latin typeface="Arial" charset="0"/>
                <a:ea typeface="DejaVu Sans" charset="0"/>
                <a:cs typeface="DejaVu Sans" charset="0"/>
              </a:defRPr>
            </a:lvl7pPr>
            <a:lvl8pPr marL="3429000" indent="-228600" defTabSz="449263" eaLnBrk="0" fontAlgn="base" hangingPunct="0">
              <a:lnSpc>
                <a:spcPct val="104000"/>
              </a:lnSpc>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 pos="9883775" algn="l"/>
              </a:tabLst>
              <a:defRPr sz="2400">
                <a:solidFill>
                  <a:schemeClr val="bg1"/>
                </a:solidFill>
                <a:latin typeface="Arial" charset="0"/>
                <a:ea typeface="DejaVu Sans" charset="0"/>
                <a:cs typeface="DejaVu Sans" charset="0"/>
              </a:defRPr>
            </a:lvl8pPr>
            <a:lvl9pPr marL="3886200" indent="-228600" defTabSz="449263" eaLnBrk="0" fontAlgn="base" hangingPunct="0">
              <a:lnSpc>
                <a:spcPct val="104000"/>
              </a:lnSpc>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 pos="9883775" algn="l"/>
              </a:tabLst>
              <a:defRPr sz="2400">
                <a:solidFill>
                  <a:schemeClr val="bg1"/>
                </a:solidFill>
                <a:latin typeface="Arial" charset="0"/>
                <a:ea typeface="DejaVu Sans" charset="0"/>
                <a:cs typeface="DejaVu Sans" charset="0"/>
              </a:defRPr>
            </a:lvl9pPr>
          </a:lstStyle>
          <a:p>
            <a:pPr eaLnBrk="1">
              <a:buClrTx/>
              <a:buFontTx/>
              <a:buNone/>
              <a:defRPr/>
            </a:pPr>
            <a:r>
              <a:rPr lang="en-GB" sz="2200" b="1" dirty="0">
                <a:solidFill>
                  <a:srgbClr val="000000"/>
                </a:solidFill>
              </a:rPr>
              <a:t>EUPORIAS:</a:t>
            </a:r>
            <a:r>
              <a:rPr lang="en-GB" sz="2200" dirty="0">
                <a:solidFill>
                  <a:srgbClr val="000000"/>
                </a:solidFill>
              </a:rPr>
              <a:t> </a:t>
            </a:r>
            <a:r>
              <a:rPr lang="en-GB" sz="2200" dirty="0" err="1">
                <a:solidFill>
                  <a:schemeClr val="tx1">
                    <a:lumMod val="65000"/>
                    <a:lumOff val="35000"/>
                  </a:schemeClr>
                </a:solidFill>
              </a:rPr>
              <a:t>EUropean</a:t>
            </a:r>
            <a:r>
              <a:rPr lang="en-GB" sz="2200" dirty="0">
                <a:solidFill>
                  <a:schemeClr val="tx1">
                    <a:lumMod val="65000"/>
                    <a:lumOff val="35000"/>
                  </a:schemeClr>
                </a:solidFill>
              </a:rPr>
              <a:t> Provision Of Regional Impact Assessment on a Seasonal-to-decadal timescale</a:t>
            </a:r>
          </a:p>
        </p:txBody>
      </p:sp>
      <p:pic>
        <p:nvPicPr>
          <p:cNvPr id="8" name="Picture 1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79101" y="3701322"/>
            <a:ext cx="871538" cy="709613"/>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9" name="Picture 1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3512" y="3701322"/>
            <a:ext cx="2417082" cy="46425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10" name="Text Box 9"/>
          <p:cNvSpPr txBox="1">
            <a:spLocks noChangeArrowheads="1"/>
          </p:cNvSpPr>
          <p:nvPr/>
        </p:nvSpPr>
        <p:spPr bwMode="auto">
          <a:xfrm>
            <a:off x="3977481" y="1391443"/>
            <a:ext cx="6144010" cy="1295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99360" tIns="51480" rIns="99360" bIns="51480" anchor="ctr"/>
          <a:lstStyle>
            <a:lvl1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 pos="9883775" algn="l"/>
              </a:tabLst>
              <a:defRPr sz="2400">
                <a:solidFill>
                  <a:schemeClr val="bg1"/>
                </a:solidFill>
                <a:latin typeface="Arial" charset="0"/>
                <a:ea typeface="ＭＳ Ｐゴシック" charset="0"/>
                <a:cs typeface="DejaVu Sans" charset="0"/>
              </a:defRPr>
            </a:lvl1pPr>
            <a:lvl2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 pos="9883775" algn="l"/>
              </a:tabLst>
              <a:defRPr sz="2400">
                <a:solidFill>
                  <a:schemeClr val="bg1"/>
                </a:solidFill>
                <a:latin typeface="Arial" charset="0"/>
                <a:ea typeface="DejaVu Sans" charset="0"/>
                <a:cs typeface="DejaVu Sans" charset="0"/>
              </a:defRPr>
            </a:lvl2pPr>
            <a:lvl3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 pos="9883775" algn="l"/>
              </a:tabLst>
              <a:defRPr sz="2400">
                <a:solidFill>
                  <a:schemeClr val="bg1"/>
                </a:solidFill>
                <a:latin typeface="Arial" charset="0"/>
                <a:ea typeface="DejaVu Sans" charset="0"/>
                <a:cs typeface="DejaVu Sans" charset="0"/>
              </a:defRPr>
            </a:lvl3pPr>
            <a:lvl4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 pos="9883775" algn="l"/>
              </a:tabLst>
              <a:defRPr sz="2400">
                <a:solidFill>
                  <a:schemeClr val="bg1"/>
                </a:solidFill>
                <a:latin typeface="Arial" charset="0"/>
                <a:ea typeface="DejaVu Sans" charset="0"/>
                <a:cs typeface="DejaVu Sans" charset="0"/>
              </a:defRPr>
            </a:lvl4pPr>
            <a:lvl5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 pos="9883775" algn="l"/>
              </a:tabLst>
              <a:defRPr sz="2400">
                <a:solidFill>
                  <a:schemeClr val="bg1"/>
                </a:solidFill>
                <a:latin typeface="Arial" charset="0"/>
                <a:ea typeface="DejaVu Sans" charset="0"/>
                <a:cs typeface="DejaVu Sans" charset="0"/>
              </a:defRPr>
            </a:lvl5pPr>
            <a:lvl6pPr marL="2514600" indent="-228600" defTabSz="449263" eaLnBrk="0" fontAlgn="base" hangingPunct="0">
              <a:lnSpc>
                <a:spcPct val="104000"/>
              </a:lnSpc>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 pos="9883775" algn="l"/>
              </a:tabLst>
              <a:defRPr sz="2400">
                <a:solidFill>
                  <a:schemeClr val="bg1"/>
                </a:solidFill>
                <a:latin typeface="Arial" charset="0"/>
                <a:ea typeface="DejaVu Sans" charset="0"/>
                <a:cs typeface="DejaVu Sans" charset="0"/>
              </a:defRPr>
            </a:lvl6pPr>
            <a:lvl7pPr marL="2971800" indent="-228600" defTabSz="449263" eaLnBrk="0" fontAlgn="base" hangingPunct="0">
              <a:lnSpc>
                <a:spcPct val="104000"/>
              </a:lnSpc>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 pos="9883775" algn="l"/>
              </a:tabLst>
              <a:defRPr sz="2400">
                <a:solidFill>
                  <a:schemeClr val="bg1"/>
                </a:solidFill>
                <a:latin typeface="Arial" charset="0"/>
                <a:ea typeface="DejaVu Sans" charset="0"/>
                <a:cs typeface="DejaVu Sans" charset="0"/>
              </a:defRPr>
            </a:lvl7pPr>
            <a:lvl8pPr marL="3429000" indent="-228600" defTabSz="449263" eaLnBrk="0" fontAlgn="base" hangingPunct="0">
              <a:lnSpc>
                <a:spcPct val="104000"/>
              </a:lnSpc>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 pos="9883775" algn="l"/>
              </a:tabLst>
              <a:defRPr sz="2400">
                <a:solidFill>
                  <a:schemeClr val="bg1"/>
                </a:solidFill>
                <a:latin typeface="Arial" charset="0"/>
                <a:ea typeface="DejaVu Sans" charset="0"/>
                <a:cs typeface="DejaVu Sans" charset="0"/>
              </a:defRPr>
            </a:lvl8pPr>
            <a:lvl9pPr marL="3886200" indent="-228600" defTabSz="449263" eaLnBrk="0" fontAlgn="base" hangingPunct="0">
              <a:lnSpc>
                <a:spcPct val="104000"/>
              </a:lnSpc>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 pos="9883775" algn="l"/>
              </a:tabLst>
              <a:defRPr sz="2400">
                <a:solidFill>
                  <a:schemeClr val="bg1"/>
                </a:solidFill>
                <a:latin typeface="Arial" charset="0"/>
                <a:ea typeface="DejaVu Sans" charset="0"/>
                <a:cs typeface="DejaVu Sans" charset="0"/>
              </a:defRPr>
            </a:lvl9pPr>
          </a:lstStyle>
          <a:p>
            <a:pPr eaLnBrk="1">
              <a:buClrTx/>
              <a:buFontTx/>
              <a:buNone/>
              <a:defRPr/>
            </a:pPr>
            <a:r>
              <a:rPr lang="en-GB" sz="2200" b="1" dirty="0" smtClean="0">
                <a:solidFill>
                  <a:srgbClr val="000000"/>
                </a:solidFill>
              </a:rPr>
              <a:t>SPECS: </a:t>
            </a:r>
            <a:r>
              <a:rPr lang="en-GB" sz="2200" dirty="0" smtClean="0">
                <a:solidFill>
                  <a:schemeClr val="tx1">
                    <a:lumMod val="65000"/>
                    <a:lumOff val="35000"/>
                  </a:schemeClr>
                </a:solidFill>
              </a:rPr>
              <a:t>Seasonal-to-decadal climate Prediction </a:t>
            </a:r>
            <a:r>
              <a:rPr lang="en-GB" sz="2200" dirty="0">
                <a:solidFill>
                  <a:schemeClr val="tx1">
                    <a:lumMod val="65000"/>
                    <a:lumOff val="35000"/>
                  </a:schemeClr>
                </a:solidFill>
              </a:rPr>
              <a:t>for the improvement of European Climate Services</a:t>
            </a:r>
          </a:p>
        </p:txBody>
      </p:sp>
      <p:pic>
        <p:nvPicPr>
          <p:cNvPr id="11" name="Picture 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79101" y="1646237"/>
            <a:ext cx="871538" cy="709613"/>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13" name="Picture 1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88393" y="1646237"/>
            <a:ext cx="2167319" cy="785811"/>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14" name="8 Imagen" descr="newa_logo_web_rgb.png"/>
          <p:cNvPicPr>
            <a:picLocks noChangeAspect="1"/>
          </p:cNvPicPr>
          <p:nvPr/>
        </p:nvPicPr>
        <p:blipFill>
          <a:blip r:embed="rId6" cstate="print"/>
          <a:srcRect l="27319" t="31970"/>
          <a:stretch>
            <a:fillRect/>
          </a:stretch>
        </p:blipFill>
        <p:spPr>
          <a:xfrm>
            <a:off x="362369" y="5880910"/>
            <a:ext cx="2087764" cy="751595"/>
          </a:xfrm>
          <a:prstGeom prst="rect">
            <a:avLst/>
          </a:prstGeom>
        </p:spPr>
      </p:pic>
      <p:pic>
        <p:nvPicPr>
          <p:cNvPr id="15" name="Picture 1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53701" y="5880910"/>
            <a:ext cx="871538" cy="709613"/>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16" name="Rectángulo 15"/>
          <p:cNvSpPr/>
          <p:nvPr/>
        </p:nvSpPr>
        <p:spPr>
          <a:xfrm>
            <a:off x="3952081" y="5825820"/>
            <a:ext cx="4454681" cy="430887"/>
          </a:xfrm>
          <a:prstGeom prst="rect">
            <a:avLst/>
          </a:prstGeom>
        </p:spPr>
        <p:txBody>
          <a:bodyPr wrap="none">
            <a:spAutoFit/>
          </a:bodyPr>
          <a:lstStyle/>
          <a:p>
            <a:r>
              <a:rPr lang="en-GB" sz="2200" b="1" dirty="0">
                <a:solidFill>
                  <a:srgbClr val="000000"/>
                </a:solidFill>
                <a:latin typeface="Arial" charset="0"/>
                <a:ea typeface="ＭＳ Ｐゴシック" charset="0"/>
                <a:cs typeface="DejaVu Sans" charset="0"/>
              </a:rPr>
              <a:t>NEWA: </a:t>
            </a:r>
            <a:r>
              <a:rPr lang="en-GB" sz="2200" dirty="0">
                <a:solidFill>
                  <a:schemeClr val="tx1">
                    <a:lumMod val="65000"/>
                    <a:lumOff val="35000"/>
                  </a:schemeClr>
                </a:solidFill>
                <a:latin typeface="Arial" charset="0"/>
                <a:ea typeface="ＭＳ Ｐゴシック" charset="0"/>
                <a:cs typeface="DejaVu Sans" charset="0"/>
              </a:rPr>
              <a:t>New European Wind Atlas</a:t>
            </a:r>
            <a:endParaRPr lang="es-ES" sz="2200" dirty="0">
              <a:solidFill>
                <a:schemeClr val="tx1">
                  <a:lumMod val="65000"/>
                  <a:lumOff val="35000"/>
                </a:schemeClr>
              </a:solidFill>
              <a:latin typeface="Arial" charset="0"/>
              <a:ea typeface="ＭＳ Ｐゴシック" charset="0"/>
              <a:cs typeface="DejaVu Sans" charset="0"/>
            </a:endParaRPr>
          </a:p>
        </p:txBody>
      </p:sp>
      <p:sp>
        <p:nvSpPr>
          <p:cNvPr id="2" name="1 Rectángulo"/>
          <p:cNvSpPr/>
          <p:nvPr/>
        </p:nvSpPr>
        <p:spPr>
          <a:xfrm>
            <a:off x="3952081" y="6458505"/>
            <a:ext cx="2364750" cy="369332"/>
          </a:xfrm>
          <a:prstGeom prst="rect">
            <a:avLst/>
          </a:prstGeom>
        </p:spPr>
        <p:txBody>
          <a:bodyPr wrap="none">
            <a:spAutoFit/>
          </a:bodyPr>
          <a:lstStyle/>
          <a:p>
            <a:r>
              <a:rPr lang="es-ES" dirty="0">
                <a:latin typeface="Arial" panose="020B0604020202020204" pitchFamily="34" charset="0"/>
                <a:cs typeface="Arial" panose="020B0604020202020204" pitchFamily="34" charset="0"/>
                <a:hlinkClick r:id="rId7"/>
              </a:rPr>
              <a:t>http://euwindatlas.eu/</a:t>
            </a:r>
            <a:endParaRPr lang="es-ES" dirty="0">
              <a:latin typeface="Arial" panose="020B0604020202020204" pitchFamily="34" charset="0"/>
              <a:cs typeface="Arial" panose="020B0604020202020204" pitchFamily="34" charset="0"/>
            </a:endParaRPr>
          </a:p>
        </p:txBody>
      </p:sp>
      <p:sp>
        <p:nvSpPr>
          <p:cNvPr id="19" name="18 Rectángulo"/>
          <p:cNvSpPr/>
          <p:nvPr/>
        </p:nvSpPr>
        <p:spPr>
          <a:xfrm>
            <a:off x="3977481" y="2765186"/>
            <a:ext cx="2698239" cy="369332"/>
          </a:xfrm>
          <a:prstGeom prst="rect">
            <a:avLst/>
          </a:prstGeom>
        </p:spPr>
        <p:txBody>
          <a:bodyPr wrap="none">
            <a:spAutoFit/>
          </a:bodyPr>
          <a:lstStyle/>
          <a:p>
            <a:r>
              <a:rPr lang="es-ES" dirty="0" smtClean="0">
                <a:latin typeface="Arial" panose="020B0604020202020204" pitchFamily="34" charset="0"/>
                <a:cs typeface="Arial" panose="020B0604020202020204" pitchFamily="34" charset="0"/>
                <a:hlinkClick r:id="rId8"/>
              </a:rPr>
              <a:t>http</a:t>
            </a:r>
            <a:r>
              <a:rPr lang="es-ES" dirty="0">
                <a:latin typeface="Arial" panose="020B0604020202020204" pitchFamily="34" charset="0"/>
                <a:cs typeface="Arial" panose="020B0604020202020204" pitchFamily="34" charset="0"/>
                <a:hlinkClick r:id="rId8"/>
              </a:rPr>
              <a:t>://www.specs-fp7.eu/</a:t>
            </a:r>
            <a:endParaRPr lang="es-ES" dirty="0">
              <a:latin typeface="Arial" panose="020B0604020202020204" pitchFamily="34" charset="0"/>
              <a:cs typeface="Arial" panose="020B0604020202020204" pitchFamily="34" charset="0"/>
            </a:endParaRPr>
          </a:p>
        </p:txBody>
      </p:sp>
      <p:sp>
        <p:nvSpPr>
          <p:cNvPr id="20" name="19 Rectángulo"/>
          <p:cNvSpPr/>
          <p:nvPr/>
        </p:nvSpPr>
        <p:spPr>
          <a:xfrm>
            <a:off x="3977480" y="4846464"/>
            <a:ext cx="2582823" cy="369332"/>
          </a:xfrm>
          <a:prstGeom prst="rect">
            <a:avLst/>
          </a:prstGeom>
        </p:spPr>
        <p:txBody>
          <a:bodyPr wrap="none">
            <a:spAutoFit/>
          </a:bodyPr>
          <a:lstStyle/>
          <a:p>
            <a:r>
              <a:rPr lang="es-ES" dirty="0">
                <a:latin typeface="Arial" panose="020B0604020202020204" pitchFamily="34" charset="0"/>
                <a:cs typeface="Arial" panose="020B0604020202020204" pitchFamily="34" charset="0"/>
                <a:hlinkClick r:id="rId9"/>
              </a:rPr>
              <a:t>http://www.euporias.eu/</a:t>
            </a:r>
            <a:endParaRPr lang="es-E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26613893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 Box 1"/>
          <p:cNvSpPr txBox="1">
            <a:spLocks noChangeArrowheads="1"/>
          </p:cNvSpPr>
          <p:nvPr/>
        </p:nvSpPr>
        <p:spPr bwMode="auto">
          <a:xfrm>
            <a:off x="201612" y="1493838"/>
            <a:ext cx="9448800" cy="1447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lvl1pPr marL="342900" indent="-342900" eaLnBrk="0">
              <a:tabLst>
                <a:tab pos="728663" algn="l"/>
                <a:tab pos="1176338" algn="l"/>
                <a:tab pos="1625600" algn="l"/>
                <a:tab pos="2074863" algn="l"/>
                <a:tab pos="2524125" algn="l"/>
                <a:tab pos="2973388" algn="l"/>
                <a:tab pos="3422650" algn="l"/>
                <a:tab pos="3871913" algn="l"/>
                <a:tab pos="4321175" algn="l"/>
                <a:tab pos="4770438" algn="l"/>
                <a:tab pos="5219700" algn="l"/>
                <a:tab pos="5668963" algn="l"/>
                <a:tab pos="6118225" algn="l"/>
                <a:tab pos="6567488" algn="l"/>
                <a:tab pos="7016750" algn="l"/>
                <a:tab pos="7466013" algn="l"/>
                <a:tab pos="7915275" algn="l"/>
                <a:tab pos="8364538" algn="l"/>
                <a:tab pos="8813800" algn="l"/>
                <a:tab pos="9263063" algn="l"/>
                <a:tab pos="9712325" algn="l"/>
              </a:tabLst>
              <a:defRPr sz="2400">
                <a:solidFill>
                  <a:schemeClr val="bg1"/>
                </a:solidFill>
                <a:latin typeface="Arial" charset="0"/>
                <a:ea typeface="ＭＳ Ｐゴシック" charset="0"/>
                <a:cs typeface="DejaVu Sans" charset="0"/>
              </a:defRPr>
            </a:lvl1pPr>
            <a:lvl2pPr marL="728663" indent="-271463" eaLnBrk="0">
              <a:tabLst>
                <a:tab pos="728663" algn="l"/>
                <a:tab pos="1176338" algn="l"/>
                <a:tab pos="1625600" algn="l"/>
                <a:tab pos="2074863" algn="l"/>
                <a:tab pos="2524125" algn="l"/>
                <a:tab pos="2973388" algn="l"/>
                <a:tab pos="3422650" algn="l"/>
                <a:tab pos="3871913" algn="l"/>
                <a:tab pos="4321175" algn="l"/>
                <a:tab pos="4770438" algn="l"/>
                <a:tab pos="5219700" algn="l"/>
                <a:tab pos="5668963" algn="l"/>
                <a:tab pos="6118225" algn="l"/>
                <a:tab pos="6567488" algn="l"/>
                <a:tab pos="7016750" algn="l"/>
                <a:tab pos="7466013" algn="l"/>
                <a:tab pos="7915275" algn="l"/>
                <a:tab pos="8364538" algn="l"/>
                <a:tab pos="8813800" algn="l"/>
                <a:tab pos="9263063" algn="l"/>
                <a:tab pos="9712325" algn="l"/>
              </a:tabLst>
              <a:defRPr sz="2400">
                <a:solidFill>
                  <a:schemeClr val="bg1"/>
                </a:solidFill>
                <a:latin typeface="Arial" charset="0"/>
                <a:ea typeface="DejaVu Sans" charset="0"/>
                <a:cs typeface="DejaVu Sans" charset="0"/>
              </a:defRPr>
            </a:lvl2pPr>
            <a:lvl3pPr eaLnBrk="0">
              <a:tabLst>
                <a:tab pos="728663" algn="l"/>
                <a:tab pos="1176338" algn="l"/>
                <a:tab pos="1625600" algn="l"/>
                <a:tab pos="2074863" algn="l"/>
                <a:tab pos="2524125" algn="l"/>
                <a:tab pos="2973388" algn="l"/>
                <a:tab pos="3422650" algn="l"/>
                <a:tab pos="3871913" algn="l"/>
                <a:tab pos="4321175" algn="l"/>
                <a:tab pos="4770438" algn="l"/>
                <a:tab pos="5219700" algn="l"/>
                <a:tab pos="5668963" algn="l"/>
                <a:tab pos="6118225" algn="l"/>
                <a:tab pos="6567488" algn="l"/>
                <a:tab pos="7016750" algn="l"/>
                <a:tab pos="7466013" algn="l"/>
                <a:tab pos="7915275" algn="l"/>
                <a:tab pos="8364538" algn="l"/>
                <a:tab pos="8813800" algn="l"/>
                <a:tab pos="9263063" algn="l"/>
                <a:tab pos="9712325" algn="l"/>
              </a:tabLst>
              <a:defRPr sz="2400">
                <a:solidFill>
                  <a:schemeClr val="bg1"/>
                </a:solidFill>
                <a:latin typeface="Arial" charset="0"/>
                <a:ea typeface="DejaVu Sans" charset="0"/>
                <a:cs typeface="DejaVu Sans" charset="0"/>
              </a:defRPr>
            </a:lvl3pPr>
            <a:lvl4pPr eaLnBrk="0">
              <a:tabLst>
                <a:tab pos="728663" algn="l"/>
                <a:tab pos="1176338" algn="l"/>
                <a:tab pos="1625600" algn="l"/>
                <a:tab pos="2074863" algn="l"/>
                <a:tab pos="2524125" algn="l"/>
                <a:tab pos="2973388" algn="l"/>
                <a:tab pos="3422650" algn="l"/>
                <a:tab pos="3871913" algn="l"/>
                <a:tab pos="4321175" algn="l"/>
                <a:tab pos="4770438" algn="l"/>
                <a:tab pos="5219700" algn="l"/>
                <a:tab pos="5668963" algn="l"/>
                <a:tab pos="6118225" algn="l"/>
                <a:tab pos="6567488" algn="l"/>
                <a:tab pos="7016750" algn="l"/>
                <a:tab pos="7466013" algn="l"/>
                <a:tab pos="7915275" algn="l"/>
                <a:tab pos="8364538" algn="l"/>
                <a:tab pos="8813800" algn="l"/>
                <a:tab pos="9263063" algn="l"/>
                <a:tab pos="9712325" algn="l"/>
              </a:tabLst>
              <a:defRPr sz="2400">
                <a:solidFill>
                  <a:schemeClr val="bg1"/>
                </a:solidFill>
                <a:latin typeface="Arial" charset="0"/>
                <a:ea typeface="DejaVu Sans" charset="0"/>
                <a:cs typeface="DejaVu Sans" charset="0"/>
              </a:defRPr>
            </a:lvl4pPr>
            <a:lvl5pPr eaLnBrk="0">
              <a:tabLst>
                <a:tab pos="728663" algn="l"/>
                <a:tab pos="1176338" algn="l"/>
                <a:tab pos="1625600" algn="l"/>
                <a:tab pos="2074863" algn="l"/>
                <a:tab pos="2524125" algn="l"/>
                <a:tab pos="2973388" algn="l"/>
                <a:tab pos="3422650" algn="l"/>
                <a:tab pos="3871913" algn="l"/>
                <a:tab pos="4321175" algn="l"/>
                <a:tab pos="4770438" algn="l"/>
                <a:tab pos="5219700" algn="l"/>
                <a:tab pos="5668963" algn="l"/>
                <a:tab pos="6118225" algn="l"/>
                <a:tab pos="6567488" algn="l"/>
                <a:tab pos="7016750" algn="l"/>
                <a:tab pos="7466013" algn="l"/>
                <a:tab pos="7915275" algn="l"/>
                <a:tab pos="8364538" algn="l"/>
                <a:tab pos="8813800" algn="l"/>
                <a:tab pos="9263063" algn="l"/>
                <a:tab pos="9712325" algn="l"/>
              </a:tabLst>
              <a:defRPr sz="2400">
                <a:solidFill>
                  <a:schemeClr val="bg1"/>
                </a:solidFill>
                <a:latin typeface="Arial" charset="0"/>
                <a:ea typeface="DejaVu Sans" charset="0"/>
                <a:cs typeface="DejaVu Sans" charset="0"/>
              </a:defRPr>
            </a:lvl5pPr>
            <a:lvl6pPr marL="2514600" indent="-228600" defTabSz="449263" eaLnBrk="0" fontAlgn="base" hangingPunct="0">
              <a:lnSpc>
                <a:spcPct val="104000"/>
              </a:lnSpc>
              <a:spcBef>
                <a:spcPct val="0"/>
              </a:spcBef>
              <a:spcAft>
                <a:spcPct val="0"/>
              </a:spcAft>
              <a:buClr>
                <a:srgbClr val="000000"/>
              </a:buClr>
              <a:buSzPct val="100000"/>
              <a:buFont typeface="Times New Roman" charset="0"/>
              <a:tabLst>
                <a:tab pos="728663" algn="l"/>
                <a:tab pos="1176338" algn="l"/>
                <a:tab pos="1625600" algn="l"/>
                <a:tab pos="2074863" algn="l"/>
                <a:tab pos="2524125" algn="l"/>
                <a:tab pos="2973388" algn="l"/>
                <a:tab pos="3422650" algn="l"/>
                <a:tab pos="3871913" algn="l"/>
                <a:tab pos="4321175" algn="l"/>
                <a:tab pos="4770438" algn="l"/>
                <a:tab pos="5219700" algn="l"/>
                <a:tab pos="5668963" algn="l"/>
                <a:tab pos="6118225" algn="l"/>
                <a:tab pos="6567488" algn="l"/>
                <a:tab pos="7016750" algn="l"/>
                <a:tab pos="7466013" algn="l"/>
                <a:tab pos="7915275" algn="l"/>
                <a:tab pos="8364538" algn="l"/>
                <a:tab pos="8813800" algn="l"/>
                <a:tab pos="9263063" algn="l"/>
                <a:tab pos="9712325" algn="l"/>
              </a:tabLst>
              <a:defRPr sz="2400">
                <a:solidFill>
                  <a:schemeClr val="bg1"/>
                </a:solidFill>
                <a:latin typeface="Arial" charset="0"/>
                <a:ea typeface="DejaVu Sans" charset="0"/>
                <a:cs typeface="DejaVu Sans" charset="0"/>
              </a:defRPr>
            </a:lvl6pPr>
            <a:lvl7pPr marL="2971800" indent="-228600" defTabSz="449263" eaLnBrk="0" fontAlgn="base" hangingPunct="0">
              <a:lnSpc>
                <a:spcPct val="104000"/>
              </a:lnSpc>
              <a:spcBef>
                <a:spcPct val="0"/>
              </a:spcBef>
              <a:spcAft>
                <a:spcPct val="0"/>
              </a:spcAft>
              <a:buClr>
                <a:srgbClr val="000000"/>
              </a:buClr>
              <a:buSzPct val="100000"/>
              <a:buFont typeface="Times New Roman" charset="0"/>
              <a:tabLst>
                <a:tab pos="728663" algn="l"/>
                <a:tab pos="1176338" algn="l"/>
                <a:tab pos="1625600" algn="l"/>
                <a:tab pos="2074863" algn="l"/>
                <a:tab pos="2524125" algn="l"/>
                <a:tab pos="2973388" algn="l"/>
                <a:tab pos="3422650" algn="l"/>
                <a:tab pos="3871913" algn="l"/>
                <a:tab pos="4321175" algn="l"/>
                <a:tab pos="4770438" algn="l"/>
                <a:tab pos="5219700" algn="l"/>
                <a:tab pos="5668963" algn="l"/>
                <a:tab pos="6118225" algn="l"/>
                <a:tab pos="6567488" algn="l"/>
                <a:tab pos="7016750" algn="l"/>
                <a:tab pos="7466013" algn="l"/>
                <a:tab pos="7915275" algn="l"/>
                <a:tab pos="8364538" algn="l"/>
                <a:tab pos="8813800" algn="l"/>
                <a:tab pos="9263063" algn="l"/>
                <a:tab pos="9712325" algn="l"/>
              </a:tabLst>
              <a:defRPr sz="2400">
                <a:solidFill>
                  <a:schemeClr val="bg1"/>
                </a:solidFill>
                <a:latin typeface="Arial" charset="0"/>
                <a:ea typeface="DejaVu Sans" charset="0"/>
                <a:cs typeface="DejaVu Sans" charset="0"/>
              </a:defRPr>
            </a:lvl7pPr>
            <a:lvl8pPr marL="3429000" indent="-228600" defTabSz="449263" eaLnBrk="0" fontAlgn="base" hangingPunct="0">
              <a:lnSpc>
                <a:spcPct val="104000"/>
              </a:lnSpc>
              <a:spcBef>
                <a:spcPct val="0"/>
              </a:spcBef>
              <a:spcAft>
                <a:spcPct val="0"/>
              </a:spcAft>
              <a:buClr>
                <a:srgbClr val="000000"/>
              </a:buClr>
              <a:buSzPct val="100000"/>
              <a:buFont typeface="Times New Roman" charset="0"/>
              <a:tabLst>
                <a:tab pos="728663" algn="l"/>
                <a:tab pos="1176338" algn="l"/>
                <a:tab pos="1625600" algn="l"/>
                <a:tab pos="2074863" algn="l"/>
                <a:tab pos="2524125" algn="l"/>
                <a:tab pos="2973388" algn="l"/>
                <a:tab pos="3422650" algn="l"/>
                <a:tab pos="3871913" algn="l"/>
                <a:tab pos="4321175" algn="l"/>
                <a:tab pos="4770438" algn="l"/>
                <a:tab pos="5219700" algn="l"/>
                <a:tab pos="5668963" algn="l"/>
                <a:tab pos="6118225" algn="l"/>
                <a:tab pos="6567488" algn="l"/>
                <a:tab pos="7016750" algn="l"/>
                <a:tab pos="7466013" algn="l"/>
                <a:tab pos="7915275" algn="l"/>
                <a:tab pos="8364538" algn="l"/>
                <a:tab pos="8813800" algn="l"/>
                <a:tab pos="9263063" algn="l"/>
                <a:tab pos="9712325" algn="l"/>
              </a:tabLst>
              <a:defRPr sz="2400">
                <a:solidFill>
                  <a:schemeClr val="bg1"/>
                </a:solidFill>
                <a:latin typeface="Arial" charset="0"/>
                <a:ea typeface="DejaVu Sans" charset="0"/>
                <a:cs typeface="DejaVu Sans" charset="0"/>
              </a:defRPr>
            </a:lvl8pPr>
            <a:lvl9pPr marL="3886200" indent="-228600" defTabSz="449263" eaLnBrk="0" fontAlgn="base" hangingPunct="0">
              <a:lnSpc>
                <a:spcPct val="104000"/>
              </a:lnSpc>
              <a:spcBef>
                <a:spcPct val="0"/>
              </a:spcBef>
              <a:spcAft>
                <a:spcPct val="0"/>
              </a:spcAft>
              <a:buClr>
                <a:srgbClr val="000000"/>
              </a:buClr>
              <a:buSzPct val="100000"/>
              <a:buFont typeface="Times New Roman" charset="0"/>
              <a:tabLst>
                <a:tab pos="728663" algn="l"/>
                <a:tab pos="1176338" algn="l"/>
                <a:tab pos="1625600" algn="l"/>
                <a:tab pos="2074863" algn="l"/>
                <a:tab pos="2524125" algn="l"/>
                <a:tab pos="2973388" algn="l"/>
                <a:tab pos="3422650" algn="l"/>
                <a:tab pos="3871913" algn="l"/>
                <a:tab pos="4321175" algn="l"/>
                <a:tab pos="4770438" algn="l"/>
                <a:tab pos="5219700" algn="l"/>
                <a:tab pos="5668963" algn="l"/>
                <a:tab pos="6118225" algn="l"/>
                <a:tab pos="6567488" algn="l"/>
                <a:tab pos="7016750" algn="l"/>
                <a:tab pos="7466013" algn="l"/>
                <a:tab pos="7915275" algn="l"/>
                <a:tab pos="8364538" algn="l"/>
                <a:tab pos="8813800" algn="l"/>
                <a:tab pos="9263063" algn="l"/>
                <a:tab pos="9712325" algn="l"/>
              </a:tabLst>
              <a:defRPr sz="2400">
                <a:solidFill>
                  <a:schemeClr val="bg1"/>
                </a:solidFill>
                <a:latin typeface="Arial" charset="0"/>
                <a:ea typeface="DejaVu Sans" charset="0"/>
                <a:cs typeface="DejaVu Sans" charset="0"/>
              </a:defRPr>
            </a:lvl9pPr>
          </a:lstStyle>
          <a:p>
            <a:pPr marL="457200" lvl="1" indent="0" algn="just" eaLnBrk="1">
              <a:spcBef>
                <a:spcPts val="375"/>
              </a:spcBef>
              <a:spcAft>
                <a:spcPts val="1425"/>
              </a:spcAft>
              <a:buSzPct val="45000"/>
              <a:defRPr/>
            </a:pPr>
            <a:r>
              <a:rPr lang="en-GB" dirty="0" smtClean="0">
                <a:solidFill>
                  <a:schemeClr val="tx1">
                    <a:lumMod val="65000"/>
                    <a:lumOff val="35000"/>
                  </a:schemeClr>
                </a:solidFill>
                <a:ea typeface="ＭＳ Ｐゴシック" charset="0"/>
              </a:rPr>
              <a:t>Wind power </a:t>
            </a:r>
            <a:r>
              <a:rPr lang="en-GB" dirty="0" smtClean="0">
                <a:solidFill>
                  <a:schemeClr val="tx1">
                    <a:lumMod val="65000"/>
                    <a:lumOff val="35000"/>
                  </a:schemeClr>
                </a:solidFill>
                <a:ea typeface="ＭＳ Ｐゴシック" charset="0"/>
              </a:rPr>
              <a:t>markets have traditionally </a:t>
            </a:r>
            <a:r>
              <a:rPr lang="en-US" dirty="0" smtClean="0">
                <a:solidFill>
                  <a:schemeClr val="tx1">
                    <a:lumMod val="65000"/>
                    <a:lumOff val="35000"/>
                  </a:schemeClr>
                </a:solidFill>
              </a:rPr>
              <a:t>used </a:t>
            </a:r>
            <a:r>
              <a:rPr lang="en-US" dirty="0">
                <a:solidFill>
                  <a:schemeClr val="tx1">
                    <a:lumMod val="65000"/>
                    <a:lumOff val="35000"/>
                  </a:schemeClr>
                </a:solidFill>
              </a:rPr>
              <a:t>the </a:t>
            </a:r>
            <a:r>
              <a:rPr lang="en-US" b="1" dirty="0">
                <a:solidFill>
                  <a:schemeClr val="tx1"/>
                </a:solidFill>
              </a:rPr>
              <a:t>retrospective wind speed climatology</a:t>
            </a:r>
            <a:r>
              <a:rPr lang="en-US" dirty="0">
                <a:solidFill>
                  <a:schemeClr val="tx1">
                    <a:lumMod val="65000"/>
                    <a:lumOff val="35000"/>
                  </a:schemeClr>
                </a:solidFill>
              </a:rPr>
              <a:t>, assuming that the past would also represent the future</a:t>
            </a:r>
            <a:r>
              <a:rPr lang="en-US" dirty="0" smtClean="0">
                <a:solidFill>
                  <a:schemeClr val="tx1">
                    <a:lumMod val="65000"/>
                    <a:lumOff val="35000"/>
                  </a:schemeClr>
                </a:solidFill>
              </a:rPr>
              <a:t>.</a:t>
            </a:r>
            <a:endParaRPr lang="en-GB" dirty="0" smtClean="0">
              <a:solidFill>
                <a:schemeClr val="tx1">
                  <a:lumMod val="65000"/>
                  <a:lumOff val="35000"/>
                </a:schemeClr>
              </a:solidFill>
              <a:ea typeface="ＭＳ Ｐゴシック" charset="0"/>
            </a:endParaRPr>
          </a:p>
        </p:txBody>
      </p:sp>
      <p:grpSp>
        <p:nvGrpSpPr>
          <p:cNvPr id="19" name="Grupo 18"/>
          <p:cNvGrpSpPr/>
          <p:nvPr/>
        </p:nvGrpSpPr>
        <p:grpSpPr>
          <a:xfrm>
            <a:off x="164634" y="4262987"/>
            <a:ext cx="4726756" cy="2321443"/>
            <a:chOff x="564603" y="5189095"/>
            <a:chExt cx="4478065" cy="2092843"/>
          </a:xfrm>
        </p:grpSpPr>
        <p:pic>
          <p:nvPicPr>
            <p:cNvPr id="20" name="Imagen 19"/>
            <p:cNvPicPr>
              <a:picLocks noChangeAspect="1"/>
            </p:cNvPicPr>
            <p:nvPr/>
          </p:nvPicPr>
          <p:blipFill rotWithShape="1">
            <a:blip r:embed="rId3"/>
            <a:srcRect l="29502" t="12499" r="25403" b="55475"/>
            <a:stretch/>
          </p:blipFill>
          <p:spPr>
            <a:xfrm>
              <a:off x="564603" y="5493895"/>
              <a:ext cx="4478065" cy="1788043"/>
            </a:xfrm>
            <a:prstGeom prst="rect">
              <a:avLst/>
            </a:prstGeom>
            <a:ln>
              <a:noFill/>
            </a:ln>
            <a:effectLst>
              <a:outerShdw blurRad="292100" dist="139700" dir="2700000" algn="tl" rotWithShape="0">
                <a:srgbClr val="333333">
                  <a:alpha val="65000"/>
                </a:srgbClr>
              </a:outerShdw>
            </a:effectLst>
          </p:spPr>
        </p:pic>
        <p:sp>
          <p:nvSpPr>
            <p:cNvPr id="21" name="CuadroTexto 20"/>
            <p:cNvSpPr txBox="1"/>
            <p:nvPr/>
          </p:nvSpPr>
          <p:spPr>
            <a:xfrm>
              <a:off x="564603" y="5189095"/>
              <a:ext cx="4478064" cy="369332"/>
            </a:xfrm>
            <a:prstGeom prst="rect">
              <a:avLst/>
            </a:prstGeom>
            <a:noFill/>
          </p:spPr>
          <p:txBody>
            <a:bodyPr wrap="square" rtlCol="0">
              <a:spAutoFit/>
            </a:bodyPr>
            <a:lstStyle/>
            <a:p>
              <a:pPr algn="ctr"/>
              <a:r>
                <a:rPr lang="es-ES" b="1" dirty="0" err="1" smtClean="0">
                  <a:solidFill>
                    <a:schemeClr val="tx1">
                      <a:lumMod val="65000"/>
                      <a:lumOff val="35000"/>
                    </a:schemeClr>
                  </a:solidFill>
                </a:rPr>
                <a:t>Hydroelectric</a:t>
              </a:r>
              <a:r>
                <a:rPr lang="es-ES" b="1" dirty="0" smtClean="0">
                  <a:solidFill>
                    <a:schemeClr val="tx1">
                      <a:lumMod val="65000"/>
                      <a:lumOff val="35000"/>
                    </a:schemeClr>
                  </a:solidFill>
                </a:rPr>
                <a:t> </a:t>
              </a:r>
              <a:r>
                <a:rPr lang="es-ES" b="1" dirty="0" err="1" smtClean="0">
                  <a:solidFill>
                    <a:schemeClr val="tx1">
                      <a:lumMod val="65000"/>
                      <a:lumOff val="35000"/>
                    </a:schemeClr>
                  </a:solidFill>
                </a:rPr>
                <a:t>power</a:t>
              </a:r>
              <a:r>
                <a:rPr lang="es-ES" b="1" dirty="0" smtClean="0">
                  <a:solidFill>
                    <a:schemeClr val="tx1">
                      <a:lumMod val="65000"/>
                      <a:lumOff val="35000"/>
                    </a:schemeClr>
                  </a:solidFill>
                </a:rPr>
                <a:t> </a:t>
              </a:r>
              <a:r>
                <a:rPr lang="es-ES" b="1" dirty="0" err="1" smtClean="0">
                  <a:solidFill>
                    <a:schemeClr val="tx1">
                      <a:lumMod val="65000"/>
                      <a:lumOff val="35000"/>
                    </a:schemeClr>
                  </a:solidFill>
                </a:rPr>
                <a:t>management</a:t>
              </a:r>
              <a:endParaRPr lang="en-GB" b="1" dirty="0">
                <a:solidFill>
                  <a:schemeClr val="tx1">
                    <a:lumMod val="65000"/>
                    <a:lumOff val="35000"/>
                  </a:schemeClr>
                </a:solidFill>
              </a:endParaRPr>
            </a:p>
          </p:txBody>
        </p:sp>
      </p:grpSp>
      <p:grpSp>
        <p:nvGrpSpPr>
          <p:cNvPr id="22" name="Grupo 21"/>
          <p:cNvGrpSpPr/>
          <p:nvPr/>
        </p:nvGrpSpPr>
        <p:grpSpPr>
          <a:xfrm>
            <a:off x="5144430" y="4160837"/>
            <a:ext cx="4867428" cy="2423593"/>
            <a:chOff x="5164657" y="5151437"/>
            <a:chExt cx="4478064" cy="2095058"/>
          </a:xfrm>
        </p:grpSpPr>
        <p:pic>
          <p:nvPicPr>
            <p:cNvPr id="23" name="Imagen 22"/>
            <p:cNvPicPr>
              <a:picLocks noChangeAspect="1"/>
            </p:cNvPicPr>
            <p:nvPr/>
          </p:nvPicPr>
          <p:blipFill rotWithShape="1">
            <a:blip r:embed="rId4"/>
            <a:srcRect l="18375" t="14584" r="17789" b="32567"/>
            <a:stretch/>
          </p:blipFill>
          <p:spPr>
            <a:xfrm>
              <a:off x="5192712" y="5493895"/>
              <a:ext cx="4343400" cy="1752600"/>
            </a:xfrm>
            <a:prstGeom prst="rect">
              <a:avLst/>
            </a:prstGeom>
            <a:ln>
              <a:noFill/>
            </a:ln>
            <a:effectLst>
              <a:outerShdw blurRad="292100" dist="139700" dir="2700000" algn="tl" rotWithShape="0">
                <a:srgbClr val="333333">
                  <a:alpha val="65000"/>
                </a:srgbClr>
              </a:outerShdw>
            </a:effectLst>
          </p:spPr>
        </p:pic>
        <p:sp>
          <p:nvSpPr>
            <p:cNvPr id="24" name="CuadroTexto 23"/>
            <p:cNvSpPr txBox="1"/>
            <p:nvPr/>
          </p:nvSpPr>
          <p:spPr>
            <a:xfrm>
              <a:off x="5164657" y="5151437"/>
              <a:ext cx="4478064" cy="369332"/>
            </a:xfrm>
            <a:prstGeom prst="rect">
              <a:avLst/>
            </a:prstGeom>
            <a:noFill/>
          </p:spPr>
          <p:txBody>
            <a:bodyPr wrap="square" rtlCol="0">
              <a:spAutoFit/>
            </a:bodyPr>
            <a:lstStyle/>
            <a:p>
              <a:pPr algn="ctr"/>
              <a:r>
                <a:rPr lang="es-ES" b="1" dirty="0" err="1" smtClean="0">
                  <a:solidFill>
                    <a:schemeClr val="tx1">
                      <a:lumMod val="65000"/>
                      <a:lumOff val="35000"/>
                    </a:schemeClr>
                  </a:solidFill>
                </a:rPr>
                <a:t>Electricity</a:t>
              </a:r>
              <a:r>
                <a:rPr lang="es-ES" b="1" dirty="0" smtClean="0">
                  <a:solidFill>
                    <a:schemeClr val="tx1">
                      <a:lumMod val="65000"/>
                      <a:lumOff val="35000"/>
                    </a:schemeClr>
                  </a:solidFill>
                </a:rPr>
                <a:t> </a:t>
              </a:r>
              <a:r>
                <a:rPr lang="es-ES" b="1" dirty="0" err="1" smtClean="0">
                  <a:solidFill>
                    <a:schemeClr val="tx1">
                      <a:lumMod val="65000"/>
                      <a:lumOff val="35000"/>
                    </a:schemeClr>
                  </a:solidFill>
                </a:rPr>
                <a:t>demand</a:t>
              </a:r>
              <a:endParaRPr lang="en-GB" b="1" dirty="0">
                <a:solidFill>
                  <a:schemeClr val="tx1">
                    <a:lumMod val="65000"/>
                    <a:lumOff val="35000"/>
                  </a:schemeClr>
                </a:solidFill>
              </a:endParaRPr>
            </a:p>
          </p:txBody>
        </p:sp>
      </p:grpSp>
      <p:sp>
        <p:nvSpPr>
          <p:cNvPr id="3" name="2 Rectángulo"/>
          <p:cNvSpPr/>
          <p:nvPr/>
        </p:nvSpPr>
        <p:spPr>
          <a:xfrm>
            <a:off x="468312" y="6758982"/>
            <a:ext cx="2994602" cy="369332"/>
          </a:xfrm>
          <a:prstGeom prst="rect">
            <a:avLst/>
          </a:prstGeom>
        </p:spPr>
        <p:txBody>
          <a:bodyPr wrap="none">
            <a:spAutoFit/>
          </a:bodyPr>
          <a:lstStyle/>
          <a:p>
            <a:r>
              <a:rPr lang="en-GB" dirty="0" err="1" smtClean="0">
                <a:solidFill>
                  <a:srgbClr val="000000"/>
                </a:solidFill>
                <a:ea typeface="ＭＳ Ｐゴシック" charset="0"/>
              </a:rPr>
              <a:t>García</a:t>
            </a:r>
            <a:r>
              <a:rPr lang="en-GB" dirty="0" smtClean="0">
                <a:solidFill>
                  <a:srgbClr val="000000"/>
                </a:solidFill>
                <a:ea typeface="ＭＳ Ｐゴシック" charset="0"/>
              </a:rPr>
              <a:t>-Morales &amp; </a:t>
            </a:r>
            <a:r>
              <a:rPr lang="en-GB" dirty="0" err="1" smtClean="0">
                <a:solidFill>
                  <a:srgbClr val="000000"/>
                </a:solidFill>
                <a:ea typeface="ＭＳ Ｐゴシック" charset="0"/>
              </a:rPr>
              <a:t>Dubus</a:t>
            </a:r>
            <a:r>
              <a:rPr lang="en-GB" dirty="0" smtClean="0">
                <a:solidFill>
                  <a:srgbClr val="000000"/>
                </a:solidFill>
                <a:ea typeface="ＭＳ Ｐゴシック" charset="0"/>
              </a:rPr>
              <a:t> 2007</a:t>
            </a:r>
            <a:endParaRPr lang="es-ES" dirty="0"/>
          </a:p>
        </p:txBody>
      </p:sp>
      <p:sp>
        <p:nvSpPr>
          <p:cNvPr id="16" name="15 Rectángulo"/>
          <p:cNvSpPr/>
          <p:nvPr/>
        </p:nvSpPr>
        <p:spPr>
          <a:xfrm>
            <a:off x="5497512" y="6758982"/>
            <a:ext cx="3771866" cy="369332"/>
          </a:xfrm>
          <a:prstGeom prst="rect">
            <a:avLst/>
          </a:prstGeom>
        </p:spPr>
        <p:txBody>
          <a:bodyPr wrap="none">
            <a:spAutoFit/>
          </a:bodyPr>
          <a:lstStyle/>
          <a:p>
            <a:r>
              <a:rPr lang="en-GB" dirty="0" smtClean="0">
                <a:solidFill>
                  <a:srgbClr val="000000"/>
                </a:solidFill>
                <a:ea typeface="ＭＳ Ｐゴシック" charset="0"/>
              </a:rPr>
              <a:t>De </a:t>
            </a:r>
            <a:r>
              <a:rPr lang="en-GB" dirty="0" err="1" smtClean="0">
                <a:solidFill>
                  <a:srgbClr val="000000"/>
                </a:solidFill>
                <a:ea typeface="ＭＳ Ｐゴシック" charset="0"/>
              </a:rPr>
              <a:t>Felice</a:t>
            </a:r>
            <a:r>
              <a:rPr lang="en-GB" dirty="0" smtClean="0">
                <a:solidFill>
                  <a:srgbClr val="000000"/>
                </a:solidFill>
                <a:ea typeface="ＭＳ Ｐゴシック" charset="0"/>
              </a:rPr>
              <a:t>, </a:t>
            </a:r>
            <a:r>
              <a:rPr lang="en-GB" dirty="0" err="1" smtClean="0">
                <a:solidFill>
                  <a:srgbClr val="000000"/>
                </a:solidFill>
                <a:ea typeface="ＭＳ Ｐゴシック" charset="0"/>
              </a:rPr>
              <a:t>Alessandri</a:t>
            </a:r>
            <a:r>
              <a:rPr lang="en-GB" dirty="0" smtClean="0">
                <a:solidFill>
                  <a:srgbClr val="000000"/>
                </a:solidFill>
                <a:ea typeface="ＭＳ Ｐゴシック" charset="0"/>
              </a:rPr>
              <a:t> &amp; Catalano 2015 </a:t>
            </a:r>
            <a:endParaRPr lang="es-ES" dirty="0"/>
          </a:p>
        </p:txBody>
      </p:sp>
    </p:spTree>
    <p:extLst>
      <p:ext uri="{BB962C8B-B14F-4D97-AF65-F5344CB8AC3E}">
        <p14:creationId xmlns:p14="http://schemas.microsoft.com/office/powerpoint/2010/main" val="32591072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10 Rectángulo redondeado"/>
          <p:cNvSpPr/>
          <p:nvPr/>
        </p:nvSpPr>
        <p:spPr>
          <a:xfrm>
            <a:off x="315912" y="4055834"/>
            <a:ext cx="9296400" cy="838200"/>
          </a:xfrm>
          <a:prstGeom prst="roundRect">
            <a:avLst/>
          </a:prstGeom>
          <a:solidFill>
            <a:schemeClr val="accent1"/>
          </a:solidFill>
          <a:ln>
            <a:solidFill>
              <a:schemeClr val="accent1"/>
            </a:solidFill>
          </a:ln>
        </p:spPr>
        <p:txBody>
          <a:bodyPr wrap="none" rtlCol="0" anchor="ctr">
            <a:noAutofit/>
          </a:bodyPr>
          <a:lstStyle/>
          <a:p>
            <a:pPr algn="ctr"/>
            <a:endParaRPr lang="es-ES" sz="2200" dirty="0">
              <a:solidFill>
                <a:srgbClr val="000000"/>
              </a:solidFill>
              <a:latin typeface="Arial" charset="0"/>
              <a:ea typeface="ＭＳ Ｐゴシック" charset="0"/>
              <a:cs typeface="DejaVu Sans" charset="0"/>
            </a:endParaRPr>
          </a:p>
        </p:txBody>
      </p:sp>
      <p:sp>
        <p:nvSpPr>
          <p:cNvPr id="2" name="1 Rectángulo redondeado"/>
          <p:cNvSpPr/>
          <p:nvPr/>
        </p:nvSpPr>
        <p:spPr>
          <a:xfrm>
            <a:off x="315912" y="1189037"/>
            <a:ext cx="9296400" cy="838200"/>
          </a:xfrm>
          <a:prstGeom prst="roundRect">
            <a:avLst/>
          </a:prstGeom>
          <a:solidFill>
            <a:schemeClr val="accent1"/>
          </a:solidFill>
          <a:ln>
            <a:solidFill>
              <a:schemeClr val="accent1"/>
            </a:solidFill>
          </a:ln>
        </p:spPr>
        <p:txBody>
          <a:bodyPr wrap="none" rtlCol="0" anchor="ctr">
            <a:noAutofit/>
          </a:bodyPr>
          <a:lstStyle/>
          <a:p>
            <a:pPr algn="ctr"/>
            <a:endParaRPr lang="es-ES" sz="2200" dirty="0">
              <a:solidFill>
                <a:srgbClr val="000000"/>
              </a:solidFill>
              <a:latin typeface="Arial" charset="0"/>
              <a:ea typeface="ＭＳ Ｐゴシック" charset="0"/>
              <a:cs typeface="DejaVu Sans" charset="0"/>
            </a:endParaRPr>
          </a:p>
        </p:txBody>
      </p:sp>
      <p:sp>
        <p:nvSpPr>
          <p:cNvPr id="10" name="Rectángulo 50"/>
          <p:cNvSpPr>
            <a:spLocks noChangeArrowheads="1"/>
          </p:cNvSpPr>
          <p:nvPr/>
        </p:nvSpPr>
        <p:spPr bwMode="auto">
          <a:xfrm>
            <a:off x="1077912" y="2027237"/>
            <a:ext cx="9002713" cy="1754326"/>
          </a:xfrm>
          <a:prstGeom prst="rect">
            <a:avLst/>
          </a:prstGeom>
          <a:noFill/>
          <a:ln>
            <a:noFill/>
          </a:ln>
          <a:extLst/>
        </p:spPr>
        <p:txBody>
          <a:bodyPr wrap="square">
            <a:spAutoFit/>
          </a:bodyP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marL="342900" indent="-342900" eaLnBrk="1" hangingPunct="1">
              <a:lnSpc>
                <a:spcPct val="150000"/>
              </a:lnSpc>
              <a:buFont typeface="Arial" panose="020B0604020202020204" pitchFamily="34" charset="0"/>
              <a:buChar char="•"/>
            </a:pPr>
            <a:r>
              <a:rPr lang="en-GB" altLang="es-ES" sz="2400" b="1" dirty="0">
                <a:cs typeface="Arial" panose="020B0604020202020204" pitchFamily="34" charset="0"/>
              </a:rPr>
              <a:t>Wind farm planners: </a:t>
            </a:r>
            <a:r>
              <a:rPr lang="en-GB" altLang="es-ES" sz="2400" b="1" dirty="0" smtClean="0">
                <a:cs typeface="Arial" panose="020B0604020202020204" pitchFamily="34" charset="0"/>
              </a:rPr>
              <a:t>	</a:t>
            </a:r>
            <a:r>
              <a:rPr lang="en-GB" altLang="es-ES" sz="2400" dirty="0" smtClean="0">
                <a:solidFill>
                  <a:schemeClr val="tx1">
                    <a:lumMod val="65000"/>
                    <a:lumOff val="35000"/>
                  </a:schemeClr>
                </a:solidFill>
                <a:cs typeface="Arial" panose="020B0604020202020204" pitchFamily="34" charset="0"/>
              </a:rPr>
              <a:t>Site </a:t>
            </a:r>
            <a:r>
              <a:rPr lang="en-GB" altLang="es-ES" sz="2400" dirty="0">
                <a:solidFill>
                  <a:schemeClr val="tx1">
                    <a:lumMod val="65000"/>
                    <a:lumOff val="35000"/>
                  </a:schemeClr>
                </a:solidFill>
                <a:cs typeface="Arial" panose="020B0604020202020204" pitchFamily="34" charset="0"/>
              </a:rPr>
              <a:t>selection</a:t>
            </a:r>
          </a:p>
          <a:p>
            <a:pPr marL="342900" indent="-342900" eaLnBrk="1" hangingPunct="1">
              <a:lnSpc>
                <a:spcPct val="150000"/>
              </a:lnSpc>
              <a:buFont typeface="Arial" panose="020B0604020202020204" pitchFamily="34" charset="0"/>
              <a:buChar char="•"/>
            </a:pPr>
            <a:r>
              <a:rPr lang="en-GB" altLang="es-ES" sz="2400" b="1" dirty="0">
                <a:cs typeface="Arial" panose="020B0604020202020204" pitchFamily="34" charset="0"/>
              </a:rPr>
              <a:t>Wind farm investors: </a:t>
            </a:r>
            <a:r>
              <a:rPr lang="en-GB" altLang="es-ES" sz="2400" b="1" dirty="0" smtClean="0">
                <a:cs typeface="Arial" panose="020B0604020202020204" pitchFamily="34" charset="0"/>
              </a:rPr>
              <a:t>	</a:t>
            </a:r>
            <a:r>
              <a:rPr lang="en-GB" altLang="es-ES" sz="2400" dirty="0" smtClean="0">
                <a:solidFill>
                  <a:schemeClr val="tx1">
                    <a:lumMod val="65000"/>
                    <a:lumOff val="35000"/>
                  </a:schemeClr>
                </a:solidFill>
                <a:cs typeface="Arial" panose="020B0604020202020204" pitchFamily="34" charset="0"/>
              </a:rPr>
              <a:t>Evaluate </a:t>
            </a:r>
            <a:r>
              <a:rPr lang="en-GB" altLang="es-ES" sz="2400" dirty="0">
                <a:solidFill>
                  <a:schemeClr val="tx1">
                    <a:lumMod val="65000"/>
                    <a:lumOff val="35000"/>
                  </a:schemeClr>
                </a:solidFill>
                <a:cs typeface="Arial" panose="020B0604020202020204" pitchFamily="34" charset="0"/>
              </a:rPr>
              <a:t>return on investments</a:t>
            </a:r>
          </a:p>
          <a:p>
            <a:pPr marL="342900" indent="-342900" eaLnBrk="1" hangingPunct="1">
              <a:lnSpc>
                <a:spcPct val="150000"/>
              </a:lnSpc>
              <a:buFont typeface="Arial" panose="020B0604020202020204" pitchFamily="34" charset="0"/>
              <a:buChar char="•"/>
            </a:pPr>
            <a:r>
              <a:rPr lang="en-GB" altLang="es-ES" sz="2400" b="1" dirty="0">
                <a:cs typeface="Arial" panose="020B0604020202020204" pitchFamily="34" charset="0"/>
              </a:rPr>
              <a:t>Policy makers:</a:t>
            </a:r>
            <a:r>
              <a:rPr lang="en-GB" altLang="es-ES" sz="2400" dirty="0">
                <a:cs typeface="Arial" panose="020B0604020202020204" pitchFamily="34" charset="0"/>
              </a:rPr>
              <a:t> </a:t>
            </a:r>
            <a:r>
              <a:rPr lang="en-GB" altLang="es-ES" sz="2400" dirty="0" smtClean="0">
                <a:cs typeface="Arial" panose="020B0604020202020204" pitchFamily="34" charset="0"/>
              </a:rPr>
              <a:t>		</a:t>
            </a:r>
            <a:r>
              <a:rPr lang="en-GB" altLang="es-ES" sz="2400" dirty="0" smtClean="0">
                <a:solidFill>
                  <a:schemeClr val="tx1">
                    <a:lumMod val="65000"/>
                    <a:lumOff val="35000"/>
                  </a:schemeClr>
                </a:solidFill>
                <a:cs typeface="Arial" panose="020B0604020202020204" pitchFamily="34" charset="0"/>
              </a:rPr>
              <a:t>Understand </a:t>
            </a:r>
            <a:r>
              <a:rPr lang="en-GB" altLang="es-ES" sz="2400" dirty="0">
                <a:solidFill>
                  <a:schemeClr val="tx1">
                    <a:lumMod val="65000"/>
                    <a:lumOff val="35000"/>
                  </a:schemeClr>
                </a:solidFill>
                <a:cs typeface="Arial" panose="020B0604020202020204" pitchFamily="34" charset="0"/>
              </a:rPr>
              <a:t>changes to energy </a:t>
            </a:r>
            <a:r>
              <a:rPr lang="en-GB" altLang="es-ES" sz="2400" dirty="0" smtClean="0">
                <a:solidFill>
                  <a:schemeClr val="tx1">
                    <a:lumMod val="65000"/>
                    <a:lumOff val="35000"/>
                  </a:schemeClr>
                </a:solidFill>
                <a:cs typeface="Arial" panose="020B0604020202020204" pitchFamily="34" charset="0"/>
              </a:rPr>
              <a:t>mix</a:t>
            </a:r>
            <a:endParaRPr lang="en-GB" altLang="es-ES" sz="2400" dirty="0">
              <a:solidFill>
                <a:schemeClr val="tx1">
                  <a:lumMod val="65000"/>
                  <a:lumOff val="35000"/>
                </a:schemeClr>
              </a:solidFill>
              <a:cs typeface="Arial" panose="020B0604020202020204" pitchFamily="34" charset="0"/>
            </a:endParaRPr>
          </a:p>
        </p:txBody>
      </p:sp>
      <p:sp>
        <p:nvSpPr>
          <p:cNvPr id="3" name="Rectángulo 2"/>
          <p:cNvSpPr/>
          <p:nvPr/>
        </p:nvSpPr>
        <p:spPr>
          <a:xfrm>
            <a:off x="-19052" y="1311945"/>
            <a:ext cx="10098088" cy="461665"/>
          </a:xfrm>
          <a:prstGeom prst="rect">
            <a:avLst/>
          </a:prstGeom>
        </p:spPr>
        <p:txBody>
          <a:bodyPr wrap="square">
            <a:spAutoFit/>
          </a:bodyPr>
          <a:lstStyle/>
          <a:p>
            <a:pPr algn="ctr">
              <a:defRPr/>
            </a:pPr>
            <a:r>
              <a:rPr lang="en-GB" sz="2400" b="1" dirty="0" smtClean="0">
                <a:solidFill>
                  <a:schemeClr val="bg1"/>
                </a:solidFill>
                <a:latin typeface="Arial" panose="020B0604020202020204" pitchFamily="34" charset="0"/>
                <a:ea typeface="ＭＳ Ｐゴシック" panose="020B0600070205080204" pitchFamily="34" charset="-128"/>
                <a:cs typeface="Arial" panose="020B0604020202020204" pitchFamily="34" charset="0"/>
              </a:rPr>
              <a:t>Pre-Construction </a:t>
            </a:r>
            <a:r>
              <a:rPr lang="en-GB" sz="2400" b="1" dirty="0">
                <a:solidFill>
                  <a:schemeClr val="bg1"/>
                </a:solidFill>
                <a:latin typeface="Arial" panose="020B0604020202020204" pitchFamily="34" charset="0"/>
                <a:ea typeface="ＭＳ Ｐゴシック" panose="020B0600070205080204" pitchFamily="34" charset="-128"/>
                <a:cs typeface="Arial" panose="020B0604020202020204" pitchFamily="34" charset="0"/>
              </a:rPr>
              <a:t>Decisions</a:t>
            </a:r>
            <a:r>
              <a:rPr lang="en-GB" sz="2400" b="1" dirty="0" smtClean="0">
                <a:solidFill>
                  <a:schemeClr val="bg1"/>
                </a:solidFill>
                <a:latin typeface="Arial" panose="020B0604020202020204" pitchFamily="34" charset="0"/>
                <a:ea typeface="ＭＳ Ｐゴシック" panose="020B0600070205080204" pitchFamily="34" charset="-128"/>
                <a:cs typeface="Arial" panose="020B0604020202020204" pitchFamily="34" charset="0"/>
              </a:rPr>
              <a:t>: </a:t>
            </a:r>
            <a:r>
              <a:rPr lang="en-GB" sz="2400" b="1" dirty="0" smtClean="0">
                <a:solidFill>
                  <a:schemeClr val="accent6"/>
                </a:solidFill>
                <a:effectLst>
                  <a:outerShdw blurRad="38100" dist="38100" dir="2700000" algn="tl">
                    <a:srgbClr val="000000">
                      <a:alpha val="43137"/>
                    </a:srgbClr>
                  </a:outerShdw>
                </a:effectLst>
                <a:latin typeface="Arial" panose="020B0604020202020204" pitchFamily="34" charset="0"/>
                <a:ea typeface="ＭＳ Ｐゴシック" panose="020B0600070205080204" pitchFamily="34" charset="-128"/>
                <a:cs typeface="Arial" panose="020B0604020202020204" pitchFamily="34" charset="0"/>
              </a:rPr>
              <a:t>Annual </a:t>
            </a:r>
            <a:r>
              <a:rPr lang="en-GB" sz="2400" b="1" dirty="0">
                <a:solidFill>
                  <a:schemeClr val="accent6"/>
                </a:solidFill>
                <a:effectLst>
                  <a:outerShdw blurRad="38100" dist="38100" dir="2700000" algn="tl">
                    <a:srgbClr val="000000">
                      <a:alpha val="43137"/>
                    </a:srgbClr>
                  </a:outerShdw>
                </a:effectLst>
                <a:latin typeface="Arial" panose="020B0604020202020204" pitchFamily="34" charset="0"/>
                <a:ea typeface="ＭＳ Ｐゴシック" panose="020B0600070205080204" pitchFamily="34" charset="-128"/>
                <a:cs typeface="Arial" panose="020B0604020202020204" pitchFamily="34" charset="0"/>
              </a:rPr>
              <a:t>to Decadal </a:t>
            </a:r>
            <a:r>
              <a:rPr lang="en-GB" sz="2400" b="1" dirty="0">
                <a:solidFill>
                  <a:schemeClr val="bg1"/>
                </a:solidFill>
                <a:latin typeface="Arial" panose="020B0604020202020204" pitchFamily="34" charset="0"/>
                <a:ea typeface="ＭＳ Ｐゴシック" panose="020B0600070205080204" pitchFamily="34" charset="-128"/>
                <a:cs typeface="Arial" panose="020B0604020202020204" pitchFamily="34" charset="0"/>
              </a:rPr>
              <a:t>Timescales</a:t>
            </a:r>
          </a:p>
        </p:txBody>
      </p:sp>
      <p:sp>
        <p:nvSpPr>
          <p:cNvPr id="6" name="Rectángulo 5"/>
          <p:cNvSpPr/>
          <p:nvPr/>
        </p:nvSpPr>
        <p:spPr>
          <a:xfrm>
            <a:off x="-34713" y="4286448"/>
            <a:ext cx="10098088" cy="461665"/>
          </a:xfrm>
          <a:prstGeom prst="rect">
            <a:avLst/>
          </a:prstGeom>
        </p:spPr>
        <p:txBody>
          <a:bodyPr wrap="square">
            <a:spAutoFit/>
          </a:bodyPr>
          <a:lstStyle/>
          <a:p>
            <a:pPr algn="ctr">
              <a:defRPr/>
            </a:pPr>
            <a:r>
              <a:rPr lang="en-US" sz="2400" b="1" dirty="0" smtClean="0">
                <a:solidFill>
                  <a:schemeClr val="bg1"/>
                </a:solidFill>
                <a:latin typeface="Arial" panose="020B0604020202020204" pitchFamily="34" charset="0"/>
                <a:ea typeface="ＭＳ Ｐゴシック" panose="020B0600070205080204" pitchFamily="34" charset="-128"/>
                <a:cs typeface="Arial" panose="020B0604020202020204" pitchFamily="34" charset="0"/>
              </a:rPr>
              <a:t>Post-Construction </a:t>
            </a:r>
            <a:r>
              <a:rPr lang="en-US" sz="2400" b="1" dirty="0">
                <a:solidFill>
                  <a:schemeClr val="bg1"/>
                </a:solidFill>
                <a:latin typeface="Arial" panose="020B0604020202020204" pitchFamily="34" charset="0"/>
                <a:ea typeface="ＭＳ Ｐゴシック" panose="020B0600070205080204" pitchFamily="34" charset="-128"/>
                <a:cs typeface="Arial" panose="020B0604020202020204" pitchFamily="34" charset="0"/>
              </a:rPr>
              <a:t>Decisions</a:t>
            </a:r>
            <a:r>
              <a:rPr lang="en-US" sz="2400" b="1" dirty="0" smtClean="0">
                <a:solidFill>
                  <a:schemeClr val="bg1"/>
                </a:solidFill>
                <a:latin typeface="Arial" panose="020B0604020202020204" pitchFamily="34" charset="0"/>
                <a:ea typeface="ＭＳ Ｐゴシック" panose="020B0600070205080204" pitchFamily="34" charset="-128"/>
                <a:cs typeface="Arial" panose="020B0604020202020204" pitchFamily="34" charset="0"/>
              </a:rPr>
              <a:t>: </a:t>
            </a:r>
            <a:r>
              <a:rPr lang="en-US" sz="2400" b="1" dirty="0" smtClean="0">
                <a:solidFill>
                  <a:schemeClr val="accent6"/>
                </a:solidFill>
                <a:effectLst>
                  <a:outerShdw blurRad="38100" dist="38100" dir="2700000" algn="tl">
                    <a:srgbClr val="000000">
                      <a:alpha val="43137"/>
                    </a:srgbClr>
                  </a:outerShdw>
                </a:effectLst>
                <a:latin typeface="Arial" panose="020B0604020202020204" pitchFamily="34" charset="0"/>
                <a:ea typeface="ＭＳ Ｐゴシック" panose="020B0600070205080204" pitchFamily="34" charset="-128"/>
                <a:cs typeface="Arial" panose="020B0604020202020204" pitchFamily="34" charset="0"/>
              </a:rPr>
              <a:t>Monthly </a:t>
            </a:r>
            <a:r>
              <a:rPr lang="en-US" sz="2400" b="1" dirty="0">
                <a:solidFill>
                  <a:schemeClr val="accent6"/>
                </a:solidFill>
                <a:effectLst>
                  <a:outerShdw blurRad="38100" dist="38100" dir="2700000" algn="tl">
                    <a:srgbClr val="000000">
                      <a:alpha val="43137"/>
                    </a:srgbClr>
                  </a:outerShdw>
                </a:effectLst>
                <a:latin typeface="Arial" panose="020B0604020202020204" pitchFamily="34" charset="0"/>
                <a:ea typeface="ＭＳ Ｐゴシック" panose="020B0600070205080204" pitchFamily="34" charset="-128"/>
                <a:cs typeface="Arial" panose="020B0604020202020204" pitchFamily="34" charset="0"/>
              </a:rPr>
              <a:t>to Seasonal </a:t>
            </a:r>
            <a:r>
              <a:rPr lang="en-US" sz="2400" b="1" dirty="0">
                <a:solidFill>
                  <a:schemeClr val="bg1"/>
                </a:solidFill>
                <a:latin typeface="Arial" panose="020B0604020202020204" pitchFamily="34" charset="0"/>
                <a:ea typeface="ＭＳ Ｐゴシック" panose="020B0600070205080204" pitchFamily="34" charset="-128"/>
                <a:cs typeface="Arial" panose="020B0604020202020204" pitchFamily="34" charset="0"/>
              </a:rPr>
              <a:t>Timescales</a:t>
            </a:r>
          </a:p>
        </p:txBody>
      </p:sp>
      <p:sp>
        <p:nvSpPr>
          <p:cNvPr id="7" name="Rectángulo 50"/>
          <p:cNvSpPr>
            <a:spLocks noChangeArrowheads="1"/>
          </p:cNvSpPr>
          <p:nvPr/>
        </p:nvSpPr>
        <p:spPr bwMode="auto">
          <a:xfrm>
            <a:off x="1077912" y="4900513"/>
            <a:ext cx="8534400" cy="2308324"/>
          </a:xfrm>
          <a:prstGeom prst="rect">
            <a:avLst/>
          </a:prstGeom>
          <a:noFill/>
          <a:ln>
            <a:noFill/>
          </a:ln>
          <a:extLst/>
        </p:spPr>
        <p:txBody>
          <a:bodyPr wrap="square">
            <a:spAutoFit/>
          </a:bodyP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marL="342900" indent="-342900" eaLnBrk="1" hangingPunct="1">
              <a:lnSpc>
                <a:spcPct val="150000"/>
              </a:lnSpc>
              <a:buFont typeface="Arial" panose="020B0604020202020204" pitchFamily="34" charset="0"/>
              <a:buChar char="•"/>
            </a:pPr>
            <a:r>
              <a:rPr lang="en-US" altLang="es-ES" sz="2400" b="1" dirty="0">
                <a:cs typeface="Arial" panose="020B0604020202020204" pitchFamily="34" charset="0"/>
              </a:rPr>
              <a:t>Energy producers: </a:t>
            </a:r>
            <a:r>
              <a:rPr lang="en-US" altLang="es-ES" sz="2400" b="1" dirty="0" smtClean="0">
                <a:cs typeface="Arial" panose="020B0604020202020204" pitchFamily="34" charset="0"/>
              </a:rPr>
              <a:t>	</a:t>
            </a:r>
            <a:r>
              <a:rPr lang="en-US" altLang="es-ES" sz="2400" dirty="0" smtClean="0">
                <a:solidFill>
                  <a:schemeClr val="tx1">
                    <a:lumMod val="65000"/>
                    <a:lumOff val="35000"/>
                  </a:schemeClr>
                </a:solidFill>
                <a:cs typeface="Arial" panose="020B0604020202020204" pitchFamily="34" charset="0"/>
              </a:rPr>
              <a:t>Resource </a:t>
            </a:r>
            <a:r>
              <a:rPr lang="en-US" altLang="es-ES" sz="2400" dirty="0">
                <a:solidFill>
                  <a:schemeClr val="tx1">
                    <a:lumMod val="65000"/>
                    <a:lumOff val="35000"/>
                  </a:schemeClr>
                </a:solidFill>
                <a:cs typeface="Arial" panose="020B0604020202020204" pitchFamily="34" charset="0"/>
              </a:rPr>
              <a:t>management strategies</a:t>
            </a:r>
          </a:p>
          <a:p>
            <a:pPr marL="342900" indent="-342900" eaLnBrk="1" hangingPunct="1">
              <a:lnSpc>
                <a:spcPct val="150000"/>
              </a:lnSpc>
              <a:buFont typeface="Arial" panose="020B0604020202020204" pitchFamily="34" charset="0"/>
              <a:buChar char="•"/>
            </a:pPr>
            <a:r>
              <a:rPr lang="en-US" altLang="es-ES" sz="2400" b="1" dirty="0">
                <a:solidFill>
                  <a:schemeClr val="accent6"/>
                </a:solidFill>
                <a:cs typeface="Arial" panose="020B0604020202020204" pitchFamily="34" charset="0"/>
              </a:rPr>
              <a:t>Energy traders: </a:t>
            </a:r>
            <a:r>
              <a:rPr lang="en-US" altLang="es-ES" sz="2400" b="1" dirty="0" smtClean="0">
                <a:solidFill>
                  <a:schemeClr val="accent6"/>
                </a:solidFill>
                <a:cs typeface="Arial" panose="020B0604020202020204" pitchFamily="34" charset="0"/>
              </a:rPr>
              <a:t>		</a:t>
            </a:r>
            <a:r>
              <a:rPr lang="en-US" altLang="es-ES" sz="2400" dirty="0" smtClean="0">
                <a:solidFill>
                  <a:schemeClr val="accent6"/>
                </a:solidFill>
                <a:cs typeface="Arial" panose="020B0604020202020204" pitchFamily="34" charset="0"/>
              </a:rPr>
              <a:t>Resource </a:t>
            </a:r>
            <a:r>
              <a:rPr lang="en-US" altLang="es-ES" sz="2400" dirty="0">
                <a:solidFill>
                  <a:schemeClr val="accent6"/>
                </a:solidFill>
                <a:cs typeface="Arial" panose="020B0604020202020204" pitchFamily="34" charset="0"/>
              </a:rPr>
              <a:t>effects on markets</a:t>
            </a:r>
          </a:p>
          <a:p>
            <a:pPr marL="342900" indent="-342900" eaLnBrk="1" hangingPunct="1">
              <a:lnSpc>
                <a:spcPct val="150000"/>
              </a:lnSpc>
              <a:buFont typeface="Arial" panose="020B0604020202020204" pitchFamily="34" charset="0"/>
              <a:buChar char="•"/>
            </a:pPr>
            <a:r>
              <a:rPr lang="en-US" altLang="es-ES" sz="2400" b="1" dirty="0">
                <a:cs typeface="Arial" panose="020B0604020202020204" pitchFamily="34" charset="0"/>
              </a:rPr>
              <a:t>Wind farm operators: </a:t>
            </a:r>
            <a:r>
              <a:rPr lang="en-US" altLang="es-ES" sz="2400" b="1" dirty="0" smtClean="0">
                <a:cs typeface="Arial" panose="020B0604020202020204" pitchFamily="34" charset="0"/>
              </a:rPr>
              <a:t>	</a:t>
            </a:r>
            <a:r>
              <a:rPr lang="en-US" altLang="es-ES" sz="2400" dirty="0" smtClean="0">
                <a:solidFill>
                  <a:schemeClr val="tx1">
                    <a:lumMod val="65000"/>
                    <a:lumOff val="35000"/>
                  </a:schemeClr>
                </a:solidFill>
                <a:cs typeface="Arial" panose="020B0604020202020204" pitchFamily="34" charset="0"/>
              </a:rPr>
              <a:t>Planning </a:t>
            </a:r>
            <a:r>
              <a:rPr lang="en-US" altLang="es-ES" sz="2400" dirty="0">
                <a:solidFill>
                  <a:schemeClr val="tx1">
                    <a:lumMod val="65000"/>
                    <a:lumOff val="35000"/>
                  </a:schemeClr>
                </a:solidFill>
                <a:cs typeface="Arial" panose="020B0604020202020204" pitchFamily="34" charset="0"/>
              </a:rPr>
              <a:t>for maintenance works</a:t>
            </a:r>
          </a:p>
          <a:p>
            <a:pPr marL="342900" indent="-342900" eaLnBrk="1" hangingPunct="1">
              <a:lnSpc>
                <a:spcPct val="150000"/>
              </a:lnSpc>
              <a:buFont typeface="Arial" panose="020B0604020202020204" pitchFamily="34" charset="0"/>
              <a:buChar char="•"/>
            </a:pPr>
            <a:r>
              <a:rPr lang="en-US" altLang="es-ES" sz="2400" b="1" dirty="0">
                <a:cs typeface="Arial" panose="020B0604020202020204" pitchFamily="34" charset="0"/>
              </a:rPr>
              <a:t>Wind farm investors: </a:t>
            </a:r>
            <a:r>
              <a:rPr lang="en-US" altLang="es-ES" sz="2400" b="1" dirty="0" smtClean="0">
                <a:cs typeface="Arial" panose="020B0604020202020204" pitchFamily="34" charset="0"/>
              </a:rPr>
              <a:t>	</a:t>
            </a:r>
            <a:r>
              <a:rPr lang="en-US" altLang="es-ES" sz="2400" dirty="0" smtClean="0">
                <a:solidFill>
                  <a:schemeClr val="tx1">
                    <a:lumMod val="65000"/>
                    <a:lumOff val="35000"/>
                  </a:schemeClr>
                </a:solidFill>
                <a:cs typeface="Arial" panose="020B0604020202020204" pitchFamily="34" charset="0"/>
              </a:rPr>
              <a:t>Optimize </a:t>
            </a:r>
            <a:r>
              <a:rPr lang="en-US" altLang="es-ES" sz="2400" dirty="0">
                <a:solidFill>
                  <a:schemeClr val="tx1">
                    <a:lumMod val="65000"/>
                    <a:lumOff val="35000"/>
                  </a:schemeClr>
                </a:solidFill>
                <a:cs typeface="Arial" panose="020B0604020202020204" pitchFamily="34" charset="0"/>
              </a:rPr>
              <a:t>return on investments</a:t>
            </a:r>
          </a:p>
        </p:txBody>
      </p:sp>
    </p:spTree>
    <p:extLst>
      <p:ext uri="{BB962C8B-B14F-4D97-AF65-F5344CB8AC3E}">
        <p14:creationId xmlns:p14="http://schemas.microsoft.com/office/powerpoint/2010/main" val="34955899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ext Box 9"/>
          <p:cNvSpPr txBox="1">
            <a:spLocks noChangeArrowheads="1"/>
          </p:cNvSpPr>
          <p:nvPr/>
        </p:nvSpPr>
        <p:spPr bwMode="auto">
          <a:xfrm>
            <a:off x="773112" y="1591705"/>
            <a:ext cx="7924799" cy="29501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6000" tIns="36000" rIns="36000" bIns="360000" anchor="t"/>
          <a:lstStyle>
            <a:lvl1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 pos="9883775" algn="l"/>
              </a:tabLst>
              <a:defRPr sz="2400">
                <a:solidFill>
                  <a:schemeClr val="bg1"/>
                </a:solidFill>
                <a:latin typeface="Arial" charset="0"/>
                <a:ea typeface="ＭＳ Ｐゴシック" charset="0"/>
                <a:cs typeface="DejaVu Sans" charset="0"/>
              </a:defRPr>
            </a:lvl1pPr>
            <a:lvl2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 pos="9883775" algn="l"/>
              </a:tabLst>
              <a:defRPr sz="2400">
                <a:solidFill>
                  <a:schemeClr val="bg1"/>
                </a:solidFill>
                <a:latin typeface="Arial" charset="0"/>
                <a:ea typeface="DejaVu Sans" charset="0"/>
                <a:cs typeface="DejaVu Sans" charset="0"/>
              </a:defRPr>
            </a:lvl2pPr>
            <a:lvl3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 pos="9883775" algn="l"/>
              </a:tabLst>
              <a:defRPr sz="2400">
                <a:solidFill>
                  <a:schemeClr val="bg1"/>
                </a:solidFill>
                <a:latin typeface="Arial" charset="0"/>
                <a:ea typeface="DejaVu Sans" charset="0"/>
                <a:cs typeface="DejaVu Sans" charset="0"/>
              </a:defRPr>
            </a:lvl3pPr>
            <a:lvl4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 pos="9883775" algn="l"/>
              </a:tabLst>
              <a:defRPr sz="2400">
                <a:solidFill>
                  <a:schemeClr val="bg1"/>
                </a:solidFill>
                <a:latin typeface="Arial" charset="0"/>
                <a:ea typeface="DejaVu Sans" charset="0"/>
                <a:cs typeface="DejaVu Sans" charset="0"/>
              </a:defRPr>
            </a:lvl4pPr>
            <a:lvl5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 pos="9883775" algn="l"/>
              </a:tabLst>
              <a:defRPr sz="2400">
                <a:solidFill>
                  <a:schemeClr val="bg1"/>
                </a:solidFill>
                <a:latin typeface="Arial" charset="0"/>
                <a:ea typeface="DejaVu Sans" charset="0"/>
                <a:cs typeface="DejaVu Sans" charset="0"/>
              </a:defRPr>
            </a:lvl5pPr>
            <a:lvl6pPr marL="2514600" indent="-228600" defTabSz="449263" eaLnBrk="0" fontAlgn="base" hangingPunct="0">
              <a:lnSpc>
                <a:spcPct val="104000"/>
              </a:lnSpc>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 pos="9883775" algn="l"/>
              </a:tabLst>
              <a:defRPr sz="2400">
                <a:solidFill>
                  <a:schemeClr val="bg1"/>
                </a:solidFill>
                <a:latin typeface="Arial" charset="0"/>
                <a:ea typeface="DejaVu Sans" charset="0"/>
                <a:cs typeface="DejaVu Sans" charset="0"/>
              </a:defRPr>
            </a:lvl6pPr>
            <a:lvl7pPr marL="2971800" indent="-228600" defTabSz="449263" eaLnBrk="0" fontAlgn="base" hangingPunct="0">
              <a:lnSpc>
                <a:spcPct val="104000"/>
              </a:lnSpc>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 pos="9883775" algn="l"/>
              </a:tabLst>
              <a:defRPr sz="2400">
                <a:solidFill>
                  <a:schemeClr val="bg1"/>
                </a:solidFill>
                <a:latin typeface="Arial" charset="0"/>
                <a:ea typeface="DejaVu Sans" charset="0"/>
                <a:cs typeface="DejaVu Sans" charset="0"/>
              </a:defRPr>
            </a:lvl7pPr>
            <a:lvl8pPr marL="3429000" indent="-228600" defTabSz="449263" eaLnBrk="0" fontAlgn="base" hangingPunct="0">
              <a:lnSpc>
                <a:spcPct val="104000"/>
              </a:lnSpc>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 pos="9883775" algn="l"/>
              </a:tabLst>
              <a:defRPr sz="2400">
                <a:solidFill>
                  <a:schemeClr val="bg1"/>
                </a:solidFill>
                <a:latin typeface="Arial" charset="0"/>
                <a:ea typeface="DejaVu Sans" charset="0"/>
                <a:cs typeface="DejaVu Sans" charset="0"/>
              </a:defRPr>
            </a:lvl8pPr>
            <a:lvl9pPr marL="3886200" indent="-228600" defTabSz="449263" eaLnBrk="0" fontAlgn="base" hangingPunct="0">
              <a:lnSpc>
                <a:spcPct val="104000"/>
              </a:lnSpc>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 pos="9883775" algn="l"/>
              </a:tabLst>
              <a:defRPr sz="2400">
                <a:solidFill>
                  <a:schemeClr val="bg1"/>
                </a:solidFill>
                <a:latin typeface="Arial" charset="0"/>
                <a:ea typeface="DejaVu Sans" charset="0"/>
                <a:cs typeface="DejaVu Sans" charset="0"/>
              </a:defRPr>
            </a:lvl9pPr>
          </a:lstStyle>
          <a:p>
            <a:pPr algn="just" eaLnBrk="1">
              <a:lnSpc>
                <a:spcPct val="150000"/>
              </a:lnSpc>
              <a:buClrTx/>
              <a:buFontTx/>
              <a:buNone/>
              <a:defRPr/>
            </a:pPr>
            <a:r>
              <a:rPr lang="en-US" b="1" dirty="0" smtClean="0">
                <a:solidFill>
                  <a:srgbClr val="000000"/>
                </a:solidFill>
              </a:rPr>
              <a:t>Climate predictions for wind </a:t>
            </a:r>
            <a:r>
              <a:rPr lang="en-US" b="1" dirty="0" smtClean="0">
                <a:solidFill>
                  <a:srgbClr val="000000"/>
                </a:solidFill>
              </a:rPr>
              <a:t>power markets:</a:t>
            </a:r>
            <a:endParaRPr lang="en-US" b="1" dirty="0" smtClean="0">
              <a:solidFill>
                <a:srgbClr val="000000"/>
              </a:solidFill>
            </a:endParaRPr>
          </a:p>
          <a:p>
            <a:pPr marL="1371600" lvl="2" indent="-457200" algn="just" eaLnBrk="1">
              <a:lnSpc>
                <a:spcPct val="150000"/>
              </a:lnSpc>
              <a:buFont typeface="Wingdings" panose="05000000000000000000" pitchFamily="2" charset="2"/>
              <a:buChar char="§"/>
              <a:defRPr/>
            </a:pPr>
            <a:r>
              <a:rPr lang="en-US" dirty="0" smtClean="0">
                <a:solidFill>
                  <a:srgbClr val="000000"/>
                </a:solidFill>
              </a:rPr>
              <a:t>Wind speed</a:t>
            </a:r>
          </a:p>
          <a:p>
            <a:pPr marL="1371600" lvl="2" indent="-457200" algn="just" eaLnBrk="1">
              <a:lnSpc>
                <a:spcPct val="150000"/>
              </a:lnSpc>
              <a:buFont typeface="Wingdings" panose="05000000000000000000" pitchFamily="2" charset="2"/>
              <a:buChar char="§"/>
              <a:defRPr/>
            </a:pPr>
            <a:r>
              <a:rPr lang="en-US" dirty="0" smtClean="0">
                <a:solidFill>
                  <a:srgbClr val="000000"/>
                </a:solidFill>
              </a:rPr>
              <a:t>Capacity </a:t>
            </a:r>
            <a:r>
              <a:rPr lang="en-US" dirty="0" smtClean="0">
                <a:solidFill>
                  <a:srgbClr val="000000"/>
                </a:solidFill>
              </a:rPr>
              <a:t>factor</a:t>
            </a:r>
            <a:endParaRPr lang="en-US" dirty="0" smtClean="0">
              <a:solidFill>
                <a:srgbClr val="000000"/>
              </a:solidFill>
            </a:endParaRPr>
          </a:p>
          <a:p>
            <a:pPr marL="1371600" lvl="2" indent="-457200" algn="just" eaLnBrk="1">
              <a:lnSpc>
                <a:spcPct val="150000"/>
              </a:lnSpc>
              <a:buFont typeface="Wingdings" panose="05000000000000000000" pitchFamily="2" charset="2"/>
              <a:buChar char="§"/>
              <a:defRPr/>
            </a:pPr>
            <a:r>
              <a:rPr lang="en-US" dirty="0">
                <a:solidFill>
                  <a:srgbClr val="000000"/>
                </a:solidFill>
              </a:rPr>
              <a:t>NAO+ and NAO- </a:t>
            </a:r>
            <a:r>
              <a:rPr lang="en-US" dirty="0" smtClean="0">
                <a:solidFill>
                  <a:srgbClr val="000000"/>
                </a:solidFill>
              </a:rPr>
              <a:t>seasons and correlation with wind and Capacity factor</a:t>
            </a:r>
          </a:p>
        </p:txBody>
      </p:sp>
    </p:spTree>
    <p:extLst>
      <p:ext uri="{BB962C8B-B14F-4D97-AF65-F5344CB8AC3E}">
        <p14:creationId xmlns:p14="http://schemas.microsoft.com/office/powerpoint/2010/main" val="377716291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Box 9"/>
          <p:cNvSpPr txBox="1">
            <a:spLocks noChangeArrowheads="1"/>
          </p:cNvSpPr>
          <p:nvPr/>
        </p:nvSpPr>
        <p:spPr bwMode="auto">
          <a:xfrm>
            <a:off x="476233" y="1065642"/>
            <a:ext cx="9086738" cy="1295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99360" tIns="51480" rIns="99360" bIns="51480" anchor="t"/>
          <a:lstStyle>
            <a:lvl1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 pos="9883775" algn="l"/>
              </a:tabLst>
              <a:defRPr sz="2400">
                <a:solidFill>
                  <a:schemeClr val="bg1"/>
                </a:solidFill>
                <a:latin typeface="Arial" charset="0"/>
                <a:ea typeface="ＭＳ Ｐゴシック" charset="0"/>
                <a:cs typeface="DejaVu Sans" charset="0"/>
              </a:defRPr>
            </a:lvl1pPr>
            <a:lvl2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 pos="9883775" algn="l"/>
              </a:tabLst>
              <a:defRPr sz="2400">
                <a:solidFill>
                  <a:schemeClr val="bg1"/>
                </a:solidFill>
                <a:latin typeface="Arial" charset="0"/>
                <a:ea typeface="DejaVu Sans" charset="0"/>
                <a:cs typeface="DejaVu Sans" charset="0"/>
              </a:defRPr>
            </a:lvl2pPr>
            <a:lvl3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 pos="9883775" algn="l"/>
              </a:tabLst>
              <a:defRPr sz="2400">
                <a:solidFill>
                  <a:schemeClr val="bg1"/>
                </a:solidFill>
                <a:latin typeface="Arial" charset="0"/>
                <a:ea typeface="DejaVu Sans" charset="0"/>
                <a:cs typeface="DejaVu Sans" charset="0"/>
              </a:defRPr>
            </a:lvl3pPr>
            <a:lvl4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 pos="9883775" algn="l"/>
              </a:tabLst>
              <a:defRPr sz="2400">
                <a:solidFill>
                  <a:schemeClr val="bg1"/>
                </a:solidFill>
                <a:latin typeface="Arial" charset="0"/>
                <a:ea typeface="DejaVu Sans" charset="0"/>
                <a:cs typeface="DejaVu Sans" charset="0"/>
              </a:defRPr>
            </a:lvl4pPr>
            <a:lvl5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 pos="9883775" algn="l"/>
              </a:tabLst>
              <a:defRPr sz="2400">
                <a:solidFill>
                  <a:schemeClr val="bg1"/>
                </a:solidFill>
                <a:latin typeface="Arial" charset="0"/>
                <a:ea typeface="DejaVu Sans" charset="0"/>
                <a:cs typeface="DejaVu Sans" charset="0"/>
              </a:defRPr>
            </a:lvl5pPr>
            <a:lvl6pPr marL="2514600" indent="-228600" defTabSz="449263" eaLnBrk="0" fontAlgn="base" hangingPunct="0">
              <a:lnSpc>
                <a:spcPct val="104000"/>
              </a:lnSpc>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 pos="9883775" algn="l"/>
              </a:tabLst>
              <a:defRPr sz="2400">
                <a:solidFill>
                  <a:schemeClr val="bg1"/>
                </a:solidFill>
                <a:latin typeface="Arial" charset="0"/>
                <a:ea typeface="DejaVu Sans" charset="0"/>
                <a:cs typeface="DejaVu Sans" charset="0"/>
              </a:defRPr>
            </a:lvl6pPr>
            <a:lvl7pPr marL="2971800" indent="-228600" defTabSz="449263" eaLnBrk="0" fontAlgn="base" hangingPunct="0">
              <a:lnSpc>
                <a:spcPct val="104000"/>
              </a:lnSpc>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 pos="9883775" algn="l"/>
              </a:tabLst>
              <a:defRPr sz="2400">
                <a:solidFill>
                  <a:schemeClr val="bg1"/>
                </a:solidFill>
                <a:latin typeface="Arial" charset="0"/>
                <a:ea typeface="DejaVu Sans" charset="0"/>
                <a:cs typeface="DejaVu Sans" charset="0"/>
              </a:defRPr>
            </a:lvl7pPr>
            <a:lvl8pPr marL="3429000" indent="-228600" defTabSz="449263" eaLnBrk="0" fontAlgn="base" hangingPunct="0">
              <a:lnSpc>
                <a:spcPct val="104000"/>
              </a:lnSpc>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 pos="9883775" algn="l"/>
              </a:tabLst>
              <a:defRPr sz="2400">
                <a:solidFill>
                  <a:schemeClr val="bg1"/>
                </a:solidFill>
                <a:latin typeface="Arial" charset="0"/>
                <a:ea typeface="DejaVu Sans" charset="0"/>
                <a:cs typeface="DejaVu Sans" charset="0"/>
              </a:defRPr>
            </a:lvl8pPr>
            <a:lvl9pPr marL="3886200" indent="-228600" defTabSz="449263" eaLnBrk="0" fontAlgn="base" hangingPunct="0">
              <a:lnSpc>
                <a:spcPct val="104000"/>
              </a:lnSpc>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 pos="9883775" algn="l"/>
              </a:tabLst>
              <a:defRPr sz="2400">
                <a:solidFill>
                  <a:schemeClr val="bg1"/>
                </a:solidFill>
                <a:latin typeface="Arial" charset="0"/>
                <a:ea typeface="DejaVu Sans" charset="0"/>
                <a:cs typeface="DejaVu Sans" charset="0"/>
              </a:defRPr>
            </a:lvl9pPr>
          </a:lstStyle>
          <a:p>
            <a:pPr eaLnBrk="1">
              <a:buClrTx/>
              <a:buFontTx/>
              <a:buNone/>
              <a:defRPr/>
            </a:pPr>
            <a:r>
              <a:rPr lang="en-US" dirty="0" smtClean="0">
                <a:solidFill>
                  <a:srgbClr val="000000"/>
                </a:solidFill>
              </a:rPr>
              <a:t>Seasonal wind power predictions: </a:t>
            </a:r>
            <a:r>
              <a:rPr lang="en-US" b="1" dirty="0" smtClean="0">
                <a:solidFill>
                  <a:srgbClr val="000000"/>
                </a:solidFill>
              </a:rPr>
              <a:t>probabilistic predictions </a:t>
            </a:r>
          </a:p>
        </p:txBody>
      </p:sp>
      <p:pic>
        <p:nvPicPr>
          <p:cNvPr id="8" name="Picture 10"/>
          <p:cNvPicPr>
            <a:picLocks noChangeAspect="1" noChangeArrowheads="1"/>
          </p:cNvPicPr>
          <p:nvPr/>
        </p:nvPicPr>
        <p:blipFill rotWithShape="1">
          <a:blip r:embed="rId3"/>
          <a:srcRect l="78185" t="9580" b="48576"/>
          <a:stretch/>
        </p:blipFill>
        <p:spPr bwMode="auto">
          <a:xfrm>
            <a:off x="315912" y="1848791"/>
            <a:ext cx="4176713" cy="449262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3465A4"/>
                </a:solidFill>
                <a:round/>
                <a:headEnd/>
                <a:tailEnd/>
              </a14:hiddenLine>
            </a:ext>
          </a:extLst>
        </p:spPr>
      </p:pic>
      <p:sp>
        <p:nvSpPr>
          <p:cNvPr id="9" name="Text Placeholder 4"/>
          <p:cNvSpPr txBox="1">
            <a:spLocks/>
          </p:cNvSpPr>
          <p:nvPr/>
        </p:nvSpPr>
        <p:spPr bwMode="auto">
          <a:xfrm>
            <a:off x="4957762" y="1708619"/>
            <a:ext cx="5122863" cy="5562602"/>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89331" tIns="44665" rIns="89331" bIns="44665" numCol="1" rtlCol="0" anchor="t" anchorCtr="0" compatLnSpc="1">
            <a:prstTxWarp prst="textNoShape">
              <a:avLst/>
            </a:prstTxWarp>
            <a:noAutofit/>
          </a:bodyPr>
          <a:lstStyle>
            <a:lvl1pPr marL="342720" marR="0" indent="-342720" algn="l" rtl="0" hangingPunct="0">
              <a:lnSpc>
                <a:spcPct val="104000"/>
              </a:lnSpc>
              <a:spcBef>
                <a:spcPts val="0"/>
              </a:spcBef>
              <a:spcAft>
                <a:spcPts val="1423"/>
              </a:spcAft>
              <a:tabLst>
                <a:tab pos="342720" algn="l"/>
                <a:tab pos="448920" algn="l"/>
                <a:tab pos="898200" algn="l"/>
                <a:tab pos="1347480" algn="l"/>
                <a:tab pos="1796760" algn="l"/>
                <a:tab pos="2246040" algn="l"/>
                <a:tab pos="2695320" algn="l"/>
                <a:tab pos="3144600" algn="l"/>
                <a:tab pos="3593879" algn="l"/>
                <a:tab pos="4043160" algn="l"/>
                <a:tab pos="4492439" algn="l"/>
                <a:tab pos="4941360" algn="l"/>
                <a:tab pos="5390640" algn="l"/>
                <a:tab pos="5839920" algn="l"/>
                <a:tab pos="6289200" algn="l"/>
                <a:tab pos="6738479" algn="l"/>
                <a:tab pos="7187760" algn="l"/>
                <a:tab pos="7637039" algn="l"/>
                <a:tab pos="8086320" algn="l"/>
                <a:tab pos="8535600" algn="l"/>
                <a:tab pos="8984880" algn="l"/>
              </a:tabLst>
              <a:defRPr lang="en-GB" sz="3200" b="0" i="0" u="none" strike="noStrike" baseline="0">
                <a:ln>
                  <a:noFill/>
                </a:ln>
                <a:solidFill>
                  <a:srgbClr val="000000"/>
                </a:solidFill>
                <a:latin typeface="Arial" pitchFamily="18"/>
                <a:ea typeface="DejaVu Sans" pitchFamily="2"/>
                <a:cs typeface="DejaVu Sans" pitchFamily="2"/>
              </a:defRPr>
            </a:lvl1pPr>
          </a:lstStyle>
          <a:p>
            <a:pPr>
              <a:defRPr/>
            </a:pPr>
            <a:endParaRPr lang="en-US" altLang="es-ES" sz="2000" kern="0" dirty="0" smtClean="0">
              <a:solidFill>
                <a:sysClr val="windowText" lastClr="000000"/>
              </a:solidFill>
              <a:latin typeface="+mj-lt"/>
              <a:ea typeface="ＭＳ Ｐゴシック" panose="020B0600070205080204" pitchFamily="34" charset="-128"/>
            </a:endParaRPr>
          </a:p>
        </p:txBody>
      </p:sp>
      <p:sp>
        <p:nvSpPr>
          <p:cNvPr id="3" name="2 Rectángulo"/>
          <p:cNvSpPr/>
          <p:nvPr/>
        </p:nvSpPr>
        <p:spPr>
          <a:xfrm>
            <a:off x="4735512" y="1878352"/>
            <a:ext cx="5038725" cy="4401205"/>
          </a:xfrm>
          <a:prstGeom prst="rect">
            <a:avLst/>
          </a:prstGeom>
        </p:spPr>
        <p:txBody>
          <a:bodyPr>
            <a:spAutoFit/>
          </a:bodyPr>
          <a:lstStyle/>
          <a:p>
            <a:pPr marL="342900" indent="-342900">
              <a:buFont typeface="Wingdings" panose="05000000000000000000" pitchFamily="2" charset="2"/>
              <a:buChar char="§"/>
            </a:pPr>
            <a:r>
              <a:rPr lang="en-US" sz="2000" b="1" dirty="0">
                <a:latin typeface="Arial" panose="020B0604020202020204" pitchFamily="34" charset="0"/>
                <a:cs typeface="Arial" panose="020B0604020202020204" pitchFamily="34" charset="0"/>
              </a:rPr>
              <a:t>We don’t provide </a:t>
            </a:r>
            <a:r>
              <a:rPr lang="en-US" sz="2000" dirty="0">
                <a:solidFill>
                  <a:schemeClr val="tx1">
                    <a:lumMod val="65000"/>
                    <a:lumOff val="35000"/>
                  </a:schemeClr>
                </a:solidFill>
                <a:latin typeface="Arial" panose="020B0604020202020204" pitchFamily="34" charset="0"/>
                <a:cs typeface="Arial" panose="020B0604020202020204" pitchFamily="34" charset="0"/>
              </a:rPr>
              <a:t>deterministic predictions</a:t>
            </a:r>
          </a:p>
          <a:p>
            <a:pPr marL="342900" indent="-342900">
              <a:buFont typeface="Wingdings" panose="05000000000000000000" pitchFamily="2" charset="2"/>
              <a:buChar char="§"/>
            </a:pPr>
            <a:endParaRPr lang="en-US" sz="2000" dirty="0">
              <a:latin typeface="Arial" panose="020B0604020202020204" pitchFamily="34" charset="0"/>
              <a:cs typeface="Arial" panose="020B0604020202020204" pitchFamily="34" charset="0"/>
            </a:endParaRPr>
          </a:p>
          <a:p>
            <a:pPr marL="342900" indent="-342900">
              <a:buFont typeface="Wingdings" panose="05000000000000000000" pitchFamily="2" charset="2"/>
              <a:buChar char="§"/>
            </a:pPr>
            <a:r>
              <a:rPr lang="en-US" sz="2000" dirty="0">
                <a:solidFill>
                  <a:schemeClr val="tx1">
                    <a:lumMod val="65000"/>
                    <a:lumOff val="35000"/>
                  </a:schemeClr>
                </a:solidFill>
                <a:latin typeface="Arial" panose="020B0604020202020204" pitchFamily="34" charset="0"/>
                <a:cs typeface="Arial" panose="020B0604020202020204" pitchFamily="34" charset="0"/>
              </a:rPr>
              <a:t>Data from </a:t>
            </a:r>
            <a:r>
              <a:rPr lang="en-US" sz="2000" b="1" dirty="0">
                <a:latin typeface="Arial" panose="020B0604020202020204" pitchFamily="34" charset="0"/>
                <a:cs typeface="Arial" panose="020B0604020202020204" pitchFamily="34" charset="0"/>
              </a:rPr>
              <a:t>ECMWF</a:t>
            </a:r>
            <a:r>
              <a:rPr lang="en-US" sz="2000" dirty="0">
                <a:latin typeface="Arial" panose="020B0604020202020204" pitchFamily="34" charset="0"/>
                <a:cs typeface="Arial" panose="020B0604020202020204" pitchFamily="34" charset="0"/>
              </a:rPr>
              <a:t> </a:t>
            </a:r>
            <a:r>
              <a:rPr lang="en-US" sz="2000" dirty="0">
                <a:solidFill>
                  <a:schemeClr val="tx1">
                    <a:lumMod val="65000"/>
                    <a:lumOff val="35000"/>
                  </a:schemeClr>
                </a:solidFill>
                <a:latin typeface="Arial" panose="020B0604020202020204" pitchFamily="34" charset="0"/>
                <a:cs typeface="Arial" panose="020B0604020202020204" pitchFamily="34" charset="0"/>
              </a:rPr>
              <a:t>(European Centre for Medium-Range Weather Forecasts)</a:t>
            </a:r>
          </a:p>
          <a:p>
            <a:pPr marL="342900" indent="-342900">
              <a:buFont typeface="Wingdings" panose="05000000000000000000" pitchFamily="2" charset="2"/>
              <a:buChar char="§"/>
            </a:pPr>
            <a:endParaRPr lang="en-US" sz="2000" dirty="0">
              <a:latin typeface="Arial" panose="020B0604020202020204" pitchFamily="34" charset="0"/>
              <a:cs typeface="Arial" panose="020B0604020202020204" pitchFamily="34" charset="0"/>
            </a:endParaRPr>
          </a:p>
          <a:p>
            <a:pPr marL="342900" indent="-342900">
              <a:buFont typeface="Wingdings" panose="05000000000000000000" pitchFamily="2" charset="2"/>
              <a:buChar char="§"/>
            </a:pPr>
            <a:r>
              <a:rPr lang="en-US" sz="2000" dirty="0">
                <a:solidFill>
                  <a:schemeClr val="tx1">
                    <a:lumMod val="65000"/>
                    <a:lumOff val="35000"/>
                  </a:schemeClr>
                </a:solidFill>
                <a:latin typeface="Arial" panose="020B0604020202020204" pitchFamily="34" charset="0"/>
                <a:cs typeface="Arial" panose="020B0604020202020204" pitchFamily="34" charset="0"/>
              </a:rPr>
              <a:t>We run multiple models and assess the global </a:t>
            </a:r>
            <a:r>
              <a:rPr lang="en-US" sz="2000" dirty="0" err="1">
                <a:solidFill>
                  <a:schemeClr val="tx1">
                    <a:lumMod val="65000"/>
                    <a:lumOff val="35000"/>
                  </a:schemeClr>
                </a:solidFill>
                <a:latin typeface="Arial" panose="020B0604020202020204" pitchFamily="34" charset="0"/>
                <a:cs typeface="Arial" panose="020B0604020202020204" pitchFamily="34" charset="0"/>
              </a:rPr>
              <a:t>behaviour</a:t>
            </a:r>
            <a:r>
              <a:rPr lang="en-US" sz="2000" dirty="0">
                <a:solidFill>
                  <a:schemeClr val="tx1">
                    <a:lumMod val="65000"/>
                    <a:lumOff val="35000"/>
                  </a:schemeClr>
                </a:solidFill>
                <a:latin typeface="Arial" panose="020B0604020202020204" pitchFamily="34" charset="0"/>
                <a:cs typeface="Arial" panose="020B0604020202020204" pitchFamily="34" charset="0"/>
              </a:rPr>
              <a:t> providing a </a:t>
            </a:r>
            <a:r>
              <a:rPr lang="en-US" sz="2000" b="1" dirty="0">
                <a:latin typeface="Arial" panose="020B0604020202020204" pitchFamily="34" charset="0"/>
                <a:cs typeface="Arial" panose="020B0604020202020204" pitchFamily="34" charset="0"/>
              </a:rPr>
              <a:t>probabilistic predictions</a:t>
            </a:r>
          </a:p>
          <a:p>
            <a:pPr marL="342900" indent="-342900">
              <a:buFont typeface="Wingdings" panose="05000000000000000000" pitchFamily="2" charset="2"/>
              <a:buChar char="§"/>
            </a:pPr>
            <a:endParaRPr lang="en-US" sz="2000" dirty="0">
              <a:latin typeface="Arial" panose="020B0604020202020204" pitchFamily="34" charset="0"/>
              <a:cs typeface="Arial" panose="020B0604020202020204" pitchFamily="34" charset="0"/>
            </a:endParaRPr>
          </a:p>
          <a:p>
            <a:pPr marL="342900" indent="-342900">
              <a:buFont typeface="Wingdings" panose="05000000000000000000" pitchFamily="2" charset="2"/>
              <a:buChar char="§"/>
            </a:pPr>
            <a:r>
              <a:rPr lang="en-US" sz="2000" dirty="0">
                <a:solidFill>
                  <a:schemeClr val="tx1">
                    <a:lumMod val="65000"/>
                    <a:lumOff val="35000"/>
                  </a:schemeClr>
                </a:solidFill>
                <a:latin typeface="Arial" panose="020B0604020202020204" pitchFamily="34" charset="0"/>
                <a:cs typeface="Arial" panose="020B0604020202020204" pitchFamily="34" charset="0"/>
              </a:rPr>
              <a:t>Aggregated output in </a:t>
            </a:r>
            <a:r>
              <a:rPr lang="en-US" sz="2000" b="1" dirty="0" err="1">
                <a:latin typeface="Arial" panose="020B0604020202020204" pitchFamily="34" charset="0"/>
                <a:cs typeface="Arial" panose="020B0604020202020204" pitchFamily="34" charset="0"/>
              </a:rPr>
              <a:t>terciles</a:t>
            </a:r>
            <a:r>
              <a:rPr lang="en-US" sz="2000" dirty="0">
                <a:latin typeface="Arial" panose="020B0604020202020204" pitchFamily="34" charset="0"/>
                <a:cs typeface="Arial" panose="020B0604020202020204" pitchFamily="34" charset="0"/>
              </a:rPr>
              <a:t>:</a:t>
            </a:r>
          </a:p>
          <a:p>
            <a:pPr marL="1257300" lvl="2" indent="-342900">
              <a:buFont typeface="Wingdings" panose="05000000000000000000" pitchFamily="2" charset="2"/>
              <a:buChar char="§"/>
            </a:pPr>
            <a:r>
              <a:rPr lang="en-US" sz="2000" dirty="0">
                <a:solidFill>
                  <a:schemeClr val="tx1">
                    <a:lumMod val="65000"/>
                    <a:lumOff val="35000"/>
                  </a:schemeClr>
                </a:solidFill>
                <a:latin typeface="Arial" panose="020B0604020202020204" pitchFamily="34" charset="0"/>
                <a:cs typeface="Arial" panose="020B0604020202020204" pitchFamily="34" charset="0"/>
              </a:rPr>
              <a:t>Above normal</a:t>
            </a:r>
          </a:p>
          <a:p>
            <a:pPr marL="1257300" lvl="2" indent="-342900">
              <a:buFont typeface="Wingdings" panose="05000000000000000000" pitchFamily="2" charset="2"/>
              <a:buChar char="§"/>
            </a:pPr>
            <a:r>
              <a:rPr lang="en-US" sz="2000" dirty="0">
                <a:solidFill>
                  <a:schemeClr val="tx1">
                    <a:lumMod val="65000"/>
                    <a:lumOff val="35000"/>
                  </a:schemeClr>
                </a:solidFill>
                <a:latin typeface="Arial" panose="020B0604020202020204" pitchFamily="34" charset="0"/>
                <a:cs typeface="Arial" panose="020B0604020202020204" pitchFamily="34" charset="0"/>
              </a:rPr>
              <a:t>Normal</a:t>
            </a:r>
          </a:p>
          <a:p>
            <a:pPr marL="1257300" lvl="2" indent="-342900">
              <a:buFont typeface="Wingdings" panose="05000000000000000000" pitchFamily="2" charset="2"/>
              <a:buChar char="§"/>
            </a:pPr>
            <a:r>
              <a:rPr lang="en-US" sz="2000" dirty="0">
                <a:solidFill>
                  <a:schemeClr val="tx1">
                    <a:lumMod val="65000"/>
                    <a:lumOff val="35000"/>
                  </a:schemeClr>
                </a:solidFill>
                <a:latin typeface="Arial" panose="020B0604020202020204" pitchFamily="34" charset="0"/>
                <a:cs typeface="Arial" panose="020B0604020202020204" pitchFamily="34" charset="0"/>
              </a:rPr>
              <a:t>Below normal</a:t>
            </a:r>
          </a:p>
        </p:txBody>
      </p:sp>
    </p:spTree>
    <p:extLst>
      <p:ext uri="{BB962C8B-B14F-4D97-AF65-F5344CB8AC3E}">
        <p14:creationId xmlns:p14="http://schemas.microsoft.com/office/powerpoint/2010/main" val="378074660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Picture 10"/>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01612" y="1713342"/>
            <a:ext cx="9677400" cy="5428048"/>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6" name="Text Box 9"/>
          <p:cNvSpPr txBox="1">
            <a:spLocks noChangeArrowheads="1"/>
          </p:cNvSpPr>
          <p:nvPr/>
        </p:nvSpPr>
        <p:spPr bwMode="auto">
          <a:xfrm>
            <a:off x="476233" y="1065642"/>
            <a:ext cx="9086738" cy="1295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99360" tIns="51480" rIns="99360" bIns="51480" anchor="t"/>
          <a:lstStyle>
            <a:lvl1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 pos="9883775" algn="l"/>
              </a:tabLst>
              <a:defRPr sz="2400">
                <a:solidFill>
                  <a:schemeClr val="bg1"/>
                </a:solidFill>
                <a:latin typeface="Arial" charset="0"/>
                <a:ea typeface="ＭＳ Ｐゴシック" charset="0"/>
                <a:cs typeface="DejaVu Sans" charset="0"/>
              </a:defRPr>
            </a:lvl1pPr>
            <a:lvl2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 pos="9883775" algn="l"/>
              </a:tabLst>
              <a:defRPr sz="2400">
                <a:solidFill>
                  <a:schemeClr val="bg1"/>
                </a:solidFill>
                <a:latin typeface="Arial" charset="0"/>
                <a:ea typeface="DejaVu Sans" charset="0"/>
                <a:cs typeface="DejaVu Sans" charset="0"/>
              </a:defRPr>
            </a:lvl2pPr>
            <a:lvl3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 pos="9883775" algn="l"/>
              </a:tabLst>
              <a:defRPr sz="2400">
                <a:solidFill>
                  <a:schemeClr val="bg1"/>
                </a:solidFill>
                <a:latin typeface="Arial" charset="0"/>
                <a:ea typeface="DejaVu Sans" charset="0"/>
                <a:cs typeface="DejaVu Sans" charset="0"/>
              </a:defRPr>
            </a:lvl3pPr>
            <a:lvl4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 pos="9883775" algn="l"/>
              </a:tabLst>
              <a:defRPr sz="2400">
                <a:solidFill>
                  <a:schemeClr val="bg1"/>
                </a:solidFill>
                <a:latin typeface="Arial" charset="0"/>
                <a:ea typeface="DejaVu Sans" charset="0"/>
                <a:cs typeface="DejaVu Sans" charset="0"/>
              </a:defRPr>
            </a:lvl4pPr>
            <a:lvl5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 pos="9883775" algn="l"/>
              </a:tabLst>
              <a:defRPr sz="2400">
                <a:solidFill>
                  <a:schemeClr val="bg1"/>
                </a:solidFill>
                <a:latin typeface="Arial" charset="0"/>
                <a:ea typeface="DejaVu Sans" charset="0"/>
                <a:cs typeface="DejaVu Sans" charset="0"/>
              </a:defRPr>
            </a:lvl5pPr>
            <a:lvl6pPr marL="2514600" indent="-228600" defTabSz="449263" eaLnBrk="0" fontAlgn="base" hangingPunct="0">
              <a:lnSpc>
                <a:spcPct val="104000"/>
              </a:lnSpc>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 pos="9883775" algn="l"/>
              </a:tabLst>
              <a:defRPr sz="2400">
                <a:solidFill>
                  <a:schemeClr val="bg1"/>
                </a:solidFill>
                <a:latin typeface="Arial" charset="0"/>
                <a:ea typeface="DejaVu Sans" charset="0"/>
                <a:cs typeface="DejaVu Sans" charset="0"/>
              </a:defRPr>
            </a:lvl6pPr>
            <a:lvl7pPr marL="2971800" indent="-228600" defTabSz="449263" eaLnBrk="0" fontAlgn="base" hangingPunct="0">
              <a:lnSpc>
                <a:spcPct val="104000"/>
              </a:lnSpc>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 pos="9883775" algn="l"/>
              </a:tabLst>
              <a:defRPr sz="2400">
                <a:solidFill>
                  <a:schemeClr val="bg1"/>
                </a:solidFill>
                <a:latin typeface="Arial" charset="0"/>
                <a:ea typeface="DejaVu Sans" charset="0"/>
                <a:cs typeface="DejaVu Sans" charset="0"/>
              </a:defRPr>
            </a:lvl7pPr>
            <a:lvl8pPr marL="3429000" indent="-228600" defTabSz="449263" eaLnBrk="0" fontAlgn="base" hangingPunct="0">
              <a:lnSpc>
                <a:spcPct val="104000"/>
              </a:lnSpc>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 pos="9883775" algn="l"/>
              </a:tabLst>
              <a:defRPr sz="2400">
                <a:solidFill>
                  <a:schemeClr val="bg1"/>
                </a:solidFill>
                <a:latin typeface="Arial" charset="0"/>
                <a:ea typeface="DejaVu Sans" charset="0"/>
                <a:cs typeface="DejaVu Sans" charset="0"/>
              </a:defRPr>
            </a:lvl8pPr>
            <a:lvl9pPr marL="3886200" indent="-228600" defTabSz="449263" eaLnBrk="0" fontAlgn="base" hangingPunct="0">
              <a:lnSpc>
                <a:spcPct val="104000"/>
              </a:lnSpc>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 pos="9883775" algn="l"/>
              </a:tabLst>
              <a:defRPr sz="2400">
                <a:solidFill>
                  <a:schemeClr val="bg1"/>
                </a:solidFill>
                <a:latin typeface="Arial" charset="0"/>
                <a:ea typeface="DejaVu Sans" charset="0"/>
                <a:cs typeface="DejaVu Sans" charset="0"/>
              </a:defRPr>
            </a:lvl9pPr>
          </a:lstStyle>
          <a:p>
            <a:pPr eaLnBrk="1">
              <a:buClrTx/>
              <a:buFontTx/>
              <a:buNone/>
              <a:defRPr/>
            </a:pPr>
            <a:r>
              <a:rPr lang="en-US" dirty="0" smtClean="0">
                <a:solidFill>
                  <a:srgbClr val="000000"/>
                </a:solidFill>
              </a:rPr>
              <a:t>Seasonal wind power predictions: </a:t>
            </a:r>
            <a:r>
              <a:rPr lang="en-US" b="1" dirty="0" smtClean="0">
                <a:solidFill>
                  <a:srgbClr val="000000"/>
                </a:solidFill>
              </a:rPr>
              <a:t>probabilistic predictions </a:t>
            </a:r>
          </a:p>
        </p:txBody>
      </p:sp>
    </p:spTree>
    <p:extLst>
      <p:ext uri="{BB962C8B-B14F-4D97-AF65-F5344CB8AC3E}">
        <p14:creationId xmlns:p14="http://schemas.microsoft.com/office/powerpoint/2010/main" val="335631596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2 Imagen"/>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21428" y="1464274"/>
            <a:ext cx="5224283" cy="2279909"/>
          </a:xfrm>
          <a:prstGeom prst="rect">
            <a:avLst/>
          </a:prstGeom>
        </p:spPr>
      </p:pic>
      <p:pic>
        <p:nvPicPr>
          <p:cNvPr id="10" name="Picture 1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250112" y="2702575"/>
            <a:ext cx="2357637" cy="45283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11" name="Picture 1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250112" y="1478948"/>
            <a:ext cx="2114017" cy="766485"/>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4" name="3 Rectángulo"/>
          <p:cNvSpPr/>
          <p:nvPr/>
        </p:nvSpPr>
        <p:spPr>
          <a:xfrm>
            <a:off x="589942" y="4541837"/>
            <a:ext cx="8991849" cy="1569660"/>
          </a:xfrm>
          <a:prstGeom prst="rect">
            <a:avLst/>
          </a:prstGeom>
        </p:spPr>
        <p:txBody>
          <a:bodyPr wrap="square">
            <a:spAutoFit/>
          </a:bodyPr>
          <a:lstStyle/>
          <a:p>
            <a:pPr algn="just"/>
            <a:r>
              <a:rPr lang="en-US" sz="2400" dirty="0" smtClean="0">
                <a:latin typeface="Arial" panose="020B0604020202020204" pitchFamily="34" charset="0"/>
                <a:cs typeface="Arial" panose="020B0604020202020204" pitchFamily="34" charset="0"/>
              </a:rPr>
              <a:t>Aimed </a:t>
            </a:r>
            <a:r>
              <a:rPr lang="en-US" sz="2400" dirty="0">
                <a:latin typeface="Arial" panose="020B0604020202020204" pitchFamily="34" charset="0"/>
                <a:cs typeface="Arial" panose="020B0604020202020204" pitchFamily="34" charset="0"/>
              </a:rPr>
              <a:t>at the wind energy </a:t>
            </a:r>
            <a:r>
              <a:rPr lang="en-US" sz="2400" dirty="0" smtClean="0">
                <a:latin typeface="Arial" panose="020B0604020202020204" pitchFamily="34" charset="0"/>
                <a:cs typeface="Arial" panose="020B0604020202020204" pitchFamily="34" charset="0"/>
              </a:rPr>
              <a:t>sector, RESILIENCE </a:t>
            </a:r>
            <a:r>
              <a:rPr lang="en-US" sz="2400" dirty="0" smtClean="0">
                <a:latin typeface="Arial" panose="020B0604020202020204" pitchFamily="34" charset="0"/>
                <a:cs typeface="Arial" panose="020B0604020202020204" pitchFamily="34" charset="0"/>
              </a:rPr>
              <a:t>goal is to provide </a:t>
            </a:r>
            <a:r>
              <a:rPr lang="en-US" sz="2400" b="1" dirty="0" smtClean="0">
                <a:latin typeface="Arial" panose="020B0604020202020204" pitchFamily="34" charset="0"/>
                <a:cs typeface="Arial" panose="020B0604020202020204" pitchFamily="34" charset="0"/>
              </a:rPr>
              <a:t>user-friendly tools </a:t>
            </a:r>
            <a:r>
              <a:rPr lang="en-US" sz="2400" dirty="0">
                <a:latin typeface="Arial" panose="020B0604020202020204" pitchFamily="34" charset="0"/>
                <a:cs typeface="Arial" panose="020B0604020202020204" pitchFamily="34" charset="0"/>
              </a:rPr>
              <a:t>to produce information of the future variability in </a:t>
            </a:r>
            <a:r>
              <a:rPr lang="en-US" sz="2400" b="1" dirty="0">
                <a:latin typeface="Arial" panose="020B0604020202020204" pitchFamily="34" charset="0"/>
                <a:cs typeface="Arial" panose="020B0604020202020204" pitchFamily="34" charset="0"/>
              </a:rPr>
              <a:t>wind </a:t>
            </a:r>
            <a:r>
              <a:rPr lang="en-US" sz="2400" b="1" dirty="0" smtClean="0">
                <a:latin typeface="Arial" panose="020B0604020202020204" pitchFamily="34" charset="0"/>
                <a:cs typeface="Arial" panose="020B0604020202020204" pitchFamily="34" charset="0"/>
              </a:rPr>
              <a:t>speed and wind power </a:t>
            </a:r>
            <a:r>
              <a:rPr lang="en-US" sz="2400" b="1" dirty="0">
                <a:latin typeface="Arial" panose="020B0604020202020204" pitchFamily="34" charset="0"/>
                <a:cs typeface="Arial" panose="020B0604020202020204" pitchFamily="34" charset="0"/>
              </a:rPr>
              <a:t>resources</a:t>
            </a:r>
            <a:r>
              <a:rPr lang="en-US" sz="2400" dirty="0">
                <a:latin typeface="Arial" panose="020B0604020202020204" pitchFamily="34" charset="0"/>
                <a:cs typeface="Arial" panose="020B0604020202020204" pitchFamily="34" charset="0"/>
              </a:rPr>
              <a:t> based on </a:t>
            </a:r>
            <a:r>
              <a:rPr lang="en-US" sz="2400" b="1" dirty="0">
                <a:latin typeface="Arial" panose="020B0604020202020204" pitchFamily="34" charset="0"/>
                <a:cs typeface="Arial" panose="020B0604020202020204" pitchFamily="34" charset="0"/>
              </a:rPr>
              <a:t>probabilistic climate predictions</a:t>
            </a:r>
            <a:endParaRPr lang="es-ES" sz="2400" b="1" dirty="0">
              <a:latin typeface="Arial" panose="020B0604020202020204" pitchFamily="34" charset="0"/>
              <a:cs typeface="Arial" panose="020B0604020202020204" pitchFamily="34" charset="0"/>
            </a:endParaRPr>
          </a:p>
        </p:txBody>
      </p:sp>
      <p:sp>
        <p:nvSpPr>
          <p:cNvPr id="6" name="5 Rectángulo redondeado"/>
          <p:cNvSpPr/>
          <p:nvPr/>
        </p:nvSpPr>
        <p:spPr>
          <a:xfrm>
            <a:off x="392112" y="4237037"/>
            <a:ext cx="9372600" cy="2286000"/>
          </a:xfrm>
          <a:prstGeom prst="roundRect">
            <a:avLst/>
          </a:prstGeom>
          <a:ln w="38100">
            <a:solidFill>
              <a:schemeClr val="tx2"/>
            </a:solidFill>
          </a:ln>
        </p:spPr>
        <p:txBody>
          <a:bodyPr wrap="none" rtlCol="0" anchor="ctr">
            <a:spAutoFit/>
          </a:bodyPr>
          <a:lstStyle/>
          <a:p>
            <a:pPr algn="ctr"/>
            <a:endParaRPr lang="es-ES" sz="2200" dirty="0">
              <a:solidFill>
                <a:srgbClr val="000000"/>
              </a:solidFill>
              <a:latin typeface="Arial" charset="0"/>
              <a:ea typeface="ＭＳ Ｐゴシック" charset="0"/>
              <a:cs typeface="DejaVu Sans" charset="0"/>
            </a:endParaRPr>
          </a:p>
        </p:txBody>
      </p:sp>
    </p:spTree>
    <p:extLst>
      <p:ext uri="{BB962C8B-B14F-4D97-AF65-F5344CB8AC3E}">
        <p14:creationId xmlns:p14="http://schemas.microsoft.com/office/powerpoint/2010/main" val="12007129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theme/theme1.xml><?xml version="1.0" encoding="utf-8"?>
<a:theme xmlns:a="http://schemas.openxmlformats.org/drawingml/2006/main" name="Default">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wrap="none">
        <a:spAutoFit/>
      </a:bodyPr>
      <a:lstStyle>
        <a:defPPr>
          <a:defRPr sz="2200" dirty="0">
            <a:solidFill>
              <a:srgbClr val="000000"/>
            </a:solidFill>
            <a:latin typeface="Arial" charset="0"/>
            <a:ea typeface="ＭＳ Ｐゴシック" charset="0"/>
            <a:cs typeface="DejaVu Sans" charset="0"/>
          </a:defRPr>
        </a:defPPr>
      </a:lstStyle>
    </a:spDef>
  </a:objectDefaults>
  <a:extraClrSchemeLst/>
</a:theme>
</file>

<file path=ppt/theme/theme2.xml><?xml version="1.0" encoding="utf-8"?>
<a:theme xmlns:a="http://schemas.openxmlformats.org/drawingml/2006/main" name="Title1">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itle2">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Title3">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38898</TotalTime>
  <Words>828</Words>
  <Application>Microsoft Office PowerPoint</Application>
  <PresentationFormat>Personalizado</PresentationFormat>
  <Paragraphs>121</Paragraphs>
  <Slides>19</Slides>
  <Notes>19</Notes>
  <HiddenSlides>0</HiddenSlides>
  <MMClips>0</MMClips>
  <ScaleCrop>false</ScaleCrop>
  <HeadingPairs>
    <vt:vector size="4" baseType="variant">
      <vt:variant>
        <vt:lpstr>Tema</vt:lpstr>
      </vt:variant>
      <vt:variant>
        <vt:i4>4</vt:i4>
      </vt:variant>
      <vt:variant>
        <vt:lpstr>Títulos de diapositiva</vt:lpstr>
      </vt:variant>
      <vt:variant>
        <vt:i4>19</vt:i4>
      </vt:variant>
    </vt:vector>
  </HeadingPairs>
  <TitlesOfParts>
    <vt:vector size="23" baseType="lpstr">
      <vt:lpstr>Default</vt:lpstr>
      <vt:lpstr>Title1</vt:lpstr>
      <vt:lpstr>Title2</vt:lpstr>
      <vt:lpstr>Title3</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alice</dc:creator>
  <cp:lastModifiedBy>Isadora Jimenez</cp:lastModifiedBy>
  <cp:revision>269</cp:revision>
  <cp:lastPrinted>2015-07-08T21:53:26Z</cp:lastPrinted>
  <dcterms:modified xsi:type="dcterms:W3CDTF">2015-07-08T21:54:35Z</dcterms:modified>
</cp:coreProperties>
</file>